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440"/>
    <p:restoredTop sz="96358"/>
  </p:normalViewPr>
  <p:slideViewPr>
    <p:cSldViewPr snapToGrid="0" snapToObjects="1">
      <p:cViewPr>
        <p:scale>
          <a:sx n="155" d="100"/>
          <a:sy n="155" d="100"/>
        </p:scale>
        <p:origin x="1312" y="16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1T14:31:09.277"/>
    </inkml:context>
    <inkml:brush xml:id="br0">
      <inkml:brushProperty name="width" value="0.1" units="cm"/>
      <inkml:brushProperty name="height" value="0.1" units="cm"/>
      <inkml:brushProperty name="color" value="#66CC00"/>
    </inkml:brush>
  </inkml:definitions>
  <inkml:trace contextRef="#ctx0" brushRef="#br0">35 0 24575,'4'16'0,"-1"-2"0,-1 2 0,0 2 0,1 7 0,-1 5 0,1 9 0,-2 4 0,2 12 0,-2 2 0,0 7 0,0 6 0,-3-13 0,1 4 0,0 7 0,0 6 0,0-5 0,0-2 0,-1-3 0,0 24 0,0-5 0,1 8 0,0-24 0,-1-3 0,0 6 0,-1-1 0,-1 1 0,-1 21 0,3-18 0,0 0 0,-1 17 0,0 7 0,1-47 0,-3 23 0,3-25 0,0 25 0,2-10 0,2 7 0,0 5 0,0-29 0,0-5 0,-2-30 0,0-1 0,-2 8 0,2-4 0,-3 23 0,3-18 0,-1 14 0,1-18 0,0-2 0,0-2 0,-2 15 0,2-8 0,-2 23 0,1-22 0,0 5 0,1-4 0,0 14 0,0-7 0,-1 26 0,0-28 0,0 13 0,1-24 0,0-4 0,0-4 0,0 0 0,0 1 0,0 0 0,0-3 0,0 0 0,0-1 0,0-1 0,0 2 0,0 1 0,0 5 0,0-1 0,0 8 0,0-7 0,0 0 0,0-6 0,-1-3 0,6 4 0,-4-4 0,5 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1T14:31:16.568"/>
    </inkml:context>
    <inkml:brush xml:id="br0">
      <inkml:brushProperty name="width" value="0.1" units="cm"/>
      <inkml:brushProperty name="height" value="0.1" units="cm"/>
      <inkml:brushProperty name="color" value="#33CCFF"/>
    </inkml:brush>
  </inkml:definitions>
  <inkml:trace contextRef="#ctx0" brushRef="#br0">1 30 24575,'22'-6'0,"0"2"0,17 1 0,9 1 0,21 2 0,-4-2 0,11 2 0,-10-2 0,18 2 0,-3 0 0,-13-1 0,3 0 0,-18 0 0,2-1 0,38 1 0,1 0 0,-29-1 0,-1 1 0,3 1 0,5 0 0,-5 0 0,3 2 0,1 1 0,6-1 0,5 0 0,-7 0 0,-13 2 0,1 0 0,19 0 0,9-1 0,-8 0 0,-16-1 0,-1 0 0,5 0 0,6 1 0,-10-2 0,27 0 0,-5 1 0,-65-2 0,6-1 0,-12 0 0,30 0 0,-16 1 0,25 0 0,-27 0 0,9 0 0,-15 0 0,24 0 0,-13 0 0,42 0 0,-45 1 0,13 0 0,-32 0 0,2 0 0,5 0 0,6 0 0,-6-1 0,-6 0 0,-8 1 0,-6 0 0,-3 3 0,2-3 0,-2 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02-21T14:31:41.251"/>
    </inkml:context>
    <inkml:brush xml:id="br0">
      <inkml:brushProperty name="width" value="0.1" units="cm"/>
      <inkml:brushProperty name="height" value="0.1" units="cm"/>
      <inkml:brushProperty name="color" value="#333333"/>
    </inkml:brush>
  </inkml:definitions>
  <inkml:trace contextRef="#ctx0" brushRef="#br0">0 0 24575,'11'6'0,"12"5"0,-4-1 0,17 7 0,-2 2 0,7 4 0,1 4 0,1-1 0,3 8 0,7-1 0,-1 2 0,6 2 0,2 1 0,14 6 0,-4-2 0,-3-1 0,-13-7 0,13 6 0,-34-15 0,23 15 0,-20-14 0,37 31 0,-38-30 0,22 17 0,-35-24 0,22 6 0,-19-8 0,46 25 0,-29-18 0,34 22 0,-43-27 0,11 6 0,-21-8 0,15 9 0,0-2 0,33 25 0,-24-22 0,-6 1 0,0-1 0,-1-3 0,27 25 0,-26-24 0,22 23 0,-24-21 0,29 28 0,-34-25 0,42 27 0,-30-24 0,35 21 0,-33-22 0,18 12 0,-24-18 0,30 23 0,-30-24 0,32 26 0,-41-30 0,22 17 0,-23-17 0,8 4 0,-12-8 0,18 10 0,-18-9 0,26 13 0,-22-12 0,29 21 0,-21-12 0,21 16 0,-21-16 0,8 4 0,-13-9 0,1-2 0,-16-8 0,-3-5 0,-8-1 0,0-1 0,0 1 0,3 5 0,23 15 0,-14-8 0,30 19 0,-30-22 0,12 11 0,-17-16 0,8 9 0,-9-8 0,14 12 0,-10-11 0,10 9 0,-15-14 0,10 8 0,-14-8 0,12 5 0,-10-4 0,5 1 0,-10-7 0,3 4 0,-7-6 0,2 2 0,-2-2 0,0-2 0,1 3 0,0-2 0,0 2 0,0-1 0,-2 0 0,-2 1 0,3-1 0,0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91371D-F8AB-0E46-BDAF-0D886288A015}" type="datetimeFigureOut">
              <a:rPr lang="en-US" smtClean="0"/>
              <a:t>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77CB47-7726-B548-AEA7-A8111B1DEC3A}" type="slidenum">
              <a:rPr lang="en-US" smtClean="0"/>
              <a:t>‹#›</a:t>
            </a:fld>
            <a:endParaRPr lang="en-US"/>
          </a:p>
        </p:txBody>
      </p:sp>
    </p:spTree>
    <p:extLst>
      <p:ext uri="{BB962C8B-B14F-4D97-AF65-F5344CB8AC3E}">
        <p14:creationId xmlns:p14="http://schemas.microsoft.com/office/powerpoint/2010/main" val="15777377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7CB47-7726-B548-AEA7-A8111B1DEC3A}" type="slidenum">
              <a:rPr lang="en-US" smtClean="0"/>
              <a:t>10</a:t>
            </a:fld>
            <a:endParaRPr lang="en-US"/>
          </a:p>
        </p:txBody>
      </p:sp>
    </p:spTree>
    <p:extLst>
      <p:ext uri="{BB962C8B-B14F-4D97-AF65-F5344CB8AC3E}">
        <p14:creationId xmlns:p14="http://schemas.microsoft.com/office/powerpoint/2010/main" val="1064782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7CB47-7726-B548-AEA7-A8111B1DEC3A}" type="slidenum">
              <a:rPr lang="en-US" smtClean="0"/>
              <a:t>11</a:t>
            </a:fld>
            <a:endParaRPr lang="en-US"/>
          </a:p>
        </p:txBody>
      </p:sp>
    </p:spTree>
    <p:extLst>
      <p:ext uri="{BB962C8B-B14F-4D97-AF65-F5344CB8AC3E}">
        <p14:creationId xmlns:p14="http://schemas.microsoft.com/office/powerpoint/2010/main" val="4059313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E5DE342-031C-674B-8A55-CD9AE3FD2FD3}" type="datetimeFigureOut">
              <a:rPr lang="en-US" smtClean="0"/>
              <a:t>2/20/21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AD63D76-1016-5945-8960-1E1EB2F8851C}"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1602253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DE342-031C-674B-8A55-CD9AE3FD2FD3}" type="datetimeFigureOut">
              <a:rPr lang="en-US" smtClean="0"/>
              <a:t>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4095668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DE342-031C-674B-8A55-CD9AE3FD2FD3}" type="datetimeFigureOut">
              <a:rPr lang="en-US" smtClean="0"/>
              <a:t>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738514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5DE342-031C-674B-8A55-CD9AE3FD2FD3}" type="datetimeFigureOut">
              <a:rPr lang="en-US" smtClean="0"/>
              <a:t>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202623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E5DE342-031C-674B-8A55-CD9AE3FD2FD3}" type="datetimeFigureOut">
              <a:rPr lang="en-US" smtClean="0"/>
              <a:t>2/20/21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AD63D76-1016-5945-8960-1E1EB2F8851C}"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2040265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5DE342-031C-674B-8A55-CD9AE3FD2FD3}" type="datetimeFigureOut">
              <a:rPr lang="en-US" smtClean="0"/>
              <a:t>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666206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5DE342-031C-674B-8A55-CD9AE3FD2FD3}" type="datetimeFigureOut">
              <a:rPr lang="en-US" smtClean="0"/>
              <a:t>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1435593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5DE342-031C-674B-8A55-CD9AE3FD2FD3}" type="datetimeFigureOut">
              <a:rPr lang="en-US" smtClean="0"/>
              <a:t>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1201605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5DE342-031C-674B-8A55-CD9AE3FD2FD3}" type="datetimeFigureOut">
              <a:rPr lang="en-US" smtClean="0"/>
              <a:t>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D63D76-1016-5945-8960-1E1EB2F8851C}" type="slidenum">
              <a:rPr lang="en-US" smtClean="0"/>
              <a:t>‹#›</a:t>
            </a:fld>
            <a:endParaRPr lang="en-US"/>
          </a:p>
        </p:txBody>
      </p:sp>
    </p:spTree>
    <p:extLst>
      <p:ext uri="{BB962C8B-B14F-4D97-AF65-F5344CB8AC3E}">
        <p14:creationId xmlns:p14="http://schemas.microsoft.com/office/powerpoint/2010/main" val="3026695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E5DE342-031C-674B-8A55-CD9AE3FD2FD3}" type="datetimeFigureOut">
              <a:rPr lang="en-US" smtClean="0"/>
              <a:t>2/20/21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D63D76-1016-5945-8960-1E1EB2F8851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69276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E5DE342-031C-674B-8A55-CD9AE3FD2FD3}" type="datetimeFigureOut">
              <a:rPr lang="en-US" smtClean="0"/>
              <a:t>2/20/21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D63D76-1016-5945-8960-1E1EB2F8851C}"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704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E5DE342-031C-674B-8A55-CD9AE3FD2FD3}" type="datetimeFigureOut">
              <a:rPr lang="en-US" smtClean="0"/>
              <a:t>2/20/21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AD63D76-1016-5945-8960-1E1EB2F8851C}"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44719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3.xml"/><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2.png"/><Relationship Id="rId4" Type="http://schemas.openxmlformats.org/officeDocument/2006/relationships/customXml" Target="../ink/ink1.xml"/><Relationship Id="rId9"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E929-D840-9B4B-ADC4-CD56DB372265}"/>
              </a:ext>
            </a:extLst>
          </p:cNvPr>
          <p:cNvSpPr>
            <a:spLocks noGrp="1"/>
          </p:cNvSpPr>
          <p:nvPr>
            <p:ph type="ctrTitle"/>
          </p:nvPr>
        </p:nvSpPr>
        <p:spPr/>
        <p:txBody>
          <a:bodyPr/>
          <a:lstStyle/>
          <a:p>
            <a:r>
              <a:rPr lang="en-US" dirty="0"/>
              <a:t>Spiritual Service</a:t>
            </a:r>
            <a:br>
              <a:rPr lang="en-US" dirty="0"/>
            </a:br>
            <a:r>
              <a:rPr lang="en-US" b="1" dirty="0" err="1">
                <a:latin typeface="KaiTi" panose="02010609060101010101" pitchFamily="49" charset="-122"/>
                <a:ea typeface="KaiTi" panose="02010609060101010101" pitchFamily="49" charset="-122"/>
              </a:rPr>
              <a:t>属灵的侍奉</a:t>
            </a:r>
            <a:endParaRPr lang="en-US" b="1" dirty="0">
              <a:latin typeface="KaiTi" panose="02010609060101010101" pitchFamily="49" charset="-122"/>
              <a:ea typeface="KaiTi" panose="02010609060101010101" pitchFamily="49" charset="-122"/>
            </a:endParaRPr>
          </a:p>
        </p:txBody>
      </p:sp>
      <p:sp>
        <p:nvSpPr>
          <p:cNvPr id="3" name="Subtitle 2">
            <a:extLst>
              <a:ext uri="{FF2B5EF4-FFF2-40B4-BE49-F238E27FC236}">
                <a16:creationId xmlns:a16="http://schemas.microsoft.com/office/drawing/2014/main" id="{D713AAA0-610F-E64E-8E91-C6E5FBC88A70}"/>
              </a:ext>
            </a:extLst>
          </p:cNvPr>
          <p:cNvSpPr>
            <a:spLocks noGrp="1"/>
          </p:cNvSpPr>
          <p:nvPr>
            <p:ph type="subTitle" idx="1"/>
          </p:nvPr>
        </p:nvSpPr>
        <p:spPr/>
        <p:txBody>
          <a:bodyPr/>
          <a:lstStyle/>
          <a:p>
            <a:r>
              <a:rPr lang="en-US" dirty="0">
                <a:solidFill>
                  <a:srgbClr val="0070C0"/>
                </a:solidFill>
              </a:rPr>
              <a:t>Roman </a:t>
            </a:r>
            <a:r>
              <a:rPr lang="en-US" dirty="0" err="1">
                <a:solidFill>
                  <a:srgbClr val="0070C0"/>
                </a:solidFill>
                <a:latin typeface="KaiTi" panose="02010609060101010101" pitchFamily="49" charset="-122"/>
                <a:ea typeface="KaiTi" panose="02010609060101010101" pitchFamily="49" charset="-122"/>
              </a:rPr>
              <a:t>罗马书</a:t>
            </a:r>
            <a:r>
              <a:rPr lang="en-US" dirty="0">
                <a:solidFill>
                  <a:srgbClr val="0070C0"/>
                </a:solidFill>
                <a:latin typeface="KaiTi" panose="02010609060101010101" pitchFamily="49" charset="-122"/>
                <a:ea typeface="KaiTi" panose="02010609060101010101" pitchFamily="49" charset="-122"/>
              </a:rPr>
              <a:t> </a:t>
            </a:r>
            <a:r>
              <a:rPr lang="en-US" dirty="0">
                <a:solidFill>
                  <a:srgbClr val="0070C0"/>
                </a:solidFill>
              </a:rPr>
              <a:t>12:1-2</a:t>
            </a:r>
            <a:endParaRPr lang="en-US" dirty="0"/>
          </a:p>
        </p:txBody>
      </p:sp>
    </p:spTree>
    <p:extLst>
      <p:ext uri="{BB962C8B-B14F-4D97-AF65-F5344CB8AC3E}">
        <p14:creationId xmlns:p14="http://schemas.microsoft.com/office/powerpoint/2010/main" val="2484808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0551574-532D-7846-8196-F600BA1B3155}"/>
              </a:ext>
            </a:extLst>
          </p:cNvPr>
          <p:cNvSpPr>
            <a:spLocks noGrp="1"/>
          </p:cNvSpPr>
          <p:nvPr>
            <p:ph type="title"/>
          </p:nvPr>
        </p:nvSpPr>
        <p:spPr/>
        <p:txBody>
          <a:bodyPr/>
          <a:lstStyle/>
          <a:p>
            <a:r>
              <a:rPr lang="en-US" altLang="zh-CN" dirty="0"/>
              <a:t>Follow</a:t>
            </a:r>
            <a:r>
              <a:rPr lang="zh-CN" altLang="en-US" dirty="0"/>
              <a:t> </a:t>
            </a:r>
            <a:r>
              <a:rPr lang="en-US" altLang="zh-CN" dirty="0"/>
              <a:t>Me</a:t>
            </a:r>
            <a:r>
              <a:rPr lang="zh-CN" altLang="en-US" dirty="0"/>
              <a:t> 跟随我</a:t>
            </a:r>
            <a:endParaRPr lang="en-US" dirty="0"/>
          </a:p>
        </p:txBody>
      </p:sp>
      <p:sp>
        <p:nvSpPr>
          <p:cNvPr id="6" name="Content Placeholder 5">
            <a:extLst>
              <a:ext uri="{FF2B5EF4-FFF2-40B4-BE49-F238E27FC236}">
                <a16:creationId xmlns:a16="http://schemas.microsoft.com/office/drawing/2014/main" id="{461FEAE9-7775-0241-B788-C0D63BF6720E}"/>
              </a:ext>
            </a:extLst>
          </p:cNvPr>
          <p:cNvSpPr>
            <a:spLocks noGrp="1"/>
          </p:cNvSpPr>
          <p:nvPr>
            <p:ph idx="1"/>
          </p:nvPr>
        </p:nvSpPr>
        <p:spPr>
          <a:xfrm>
            <a:off x="1371600" y="1611630"/>
            <a:ext cx="10184130" cy="4754880"/>
          </a:xfrm>
        </p:spPr>
        <p:txBody>
          <a:bodyPr>
            <a:normAutofit/>
          </a:bodyPr>
          <a:lstStyle/>
          <a:p>
            <a:r>
              <a:rPr lang="en-US" dirty="0"/>
              <a:t>Mark 10:17-26 </a:t>
            </a:r>
            <a:r>
              <a:rPr lang="en-US" altLang="zh-CN" dirty="0"/>
              <a:t>…</a:t>
            </a:r>
            <a:r>
              <a:rPr lang="zh-CN" altLang="en-US" dirty="0"/>
              <a:t> </a:t>
            </a:r>
            <a:r>
              <a:rPr lang="en-US" dirty="0"/>
              <a:t>“Good teacher,” he asked, “what must I do to inherit eternal life?” “Why do you call me good?”  Jesus answered. “No one is good—except God alone..</a:t>
            </a:r>
            <a:r>
              <a:rPr lang="en-US" b="1" dirty="0"/>
              <a:t>. </a:t>
            </a:r>
            <a:r>
              <a:rPr lang="en-US" dirty="0"/>
              <a:t>Jesus looked at him and </a:t>
            </a:r>
            <a:r>
              <a:rPr lang="en-US" b="1" dirty="0"/>
              <a:t>loved</a:t>
            </a:r>
            <a:r>
              <a:rPr lang="en-US" dirty="0"/>
              <a:t> him. “One thing you lack </a:t>
            </a:r>
            <a:r>
              <a:rPr lang="en-US" altLang="zh-CN" dirty="0"/>
              <a:t>…</a:t>
            </a:r>
            <a:r>
              <a:rPr lang="zh-CN" altLang="en-US" dirty="0"/>
              <a:t> </a:t>
            </a:r>
            <a:r>
              <a:rPr lang="en-US" altLang="zh-CN" dirty="0"/>
              <a:t>Then</a:t>
            </a:r>
            <a:r>
              <a:rPr lang="en-US" b="1" dirty="0"/>
              <a:t> come, follow me.” </a:t>
            </a:r>
            <a:r>
              <a:rPr lang="en-US" dirty="0"/>
              <a:t>At this the man’s face fell. He went away sad, because he had great wealth.</a:t>
            </a:r>
          </a:p>
          <a:p>
            <a:pPr marL="0" indent="0">
              <a:buNone/>
            </a:pPr>
            <a:r>
              <a:rPr lang="ja-JP" altLang="en-US" sz="2400">
                <a:latin typeface="KaiTi" panose="02010609060101010101" pitchFamily="49" charset="-122"/>
                <a:ea typeface="KaiTi" panose="02010609060101010101" pitchFamily="49" charset="-122"/>
              </a:rPr>
              <a:t>“良善的夫子，我当做什么事才可以承受永生？” 耶稣对他说：“你为什么称我是良善的？除了神一位之外，再没有良善的</a:t>
            </a:r>
            <a:r>
              <a:rPr lang="en-US" altLang="zh-CN" sz="2400" dirty="0">
                <a:latin typeface="KaiTi" panose="02010609060101010101" pitchFamily="49" charset="-122"/>
                <a:ea typeface="KaiTi" panose="02010609060101010101" pitchFamily="49" charset="-122"/>
              </a:rPr>
              <a:t>…</a:t>
            </a:r>
            <a:r>
              <a:rPr lang="zh-CN" altLang="en-US" sz="2400" dirty="0">
                <a:latin typeface="KaiTi" panose="02010609060101010101" pitchFamily="49" charset="-122"/>
                <a:ea typeface="KaiTi" panose="02010609060101010101" pitchFamily="49" charset="-122"/>
              </a:rPr>
              <a:t> </a:t>
            </a:r>
            <a:r>
              <a:rPr lang="ja-JP" altLang="en-US" sz="2400">
                <a:latin typeface="KaiTi" panose="02010609060101010101" pitchFamily="49" charset="-122"/>
                <a:ea typeface="KaiTi" panose="02010609060101010101" pitchFamily="49" charset="-122"/>
              </a:rPr>
              <a:t>你还要来跟从我。” 他听见这话，脸上就变了色，忧忧愁愁地走了，因为他的产业很多。</a:t>
            </a:r>
            <a:endParaRPr lang="en-US" altLang="ja-JP" sz="2400" dirty="0">
              <a:latin typeface="KaiTi" panose="02010609060101010101" pitchFamily="49" charset="-122"/>
              <a:ea typeface="KaiTi" panose="02010609060101010101" pitchFamily="49" charset="-122"/>
            </a:endParaRPr>
          </a:p>
          <a:p>
            <a:pPr marL="0" indent="0">
              <a:buNone/>
            </a:pPr>
            <a:r>
              <a:rPr lang="zh-CN" altLang="en-US" sz="2400" dirty="0"/>
              <a:t>    </a:t>
            </a:r>
            <a:r>
              <a:rPr lang="en-US" altLang="zh-CN" sz="2400" dirty="0"/>
              <a:t>WTP</a:t>
            </a:r>
            <a:r>
              <a:rPr lang="zh-CN" altLang="en-US" sz="2400" dirty="0"/>
              <a:t> （</a:t>
            </a:r>
            <a:r>
              <a:rPr lang="en-US" altLang="zh-CN" sz="2400" dirty="0"/>
              <a:t>Willingness</a:t>
            </a:r>
            <a:r>
              <a:rPr lang="zh-CN" altLang="en-US" sz="2400" dirty="0"/>
              <a:t> </a:t>
            </a:r>
            <a:r>
              <a:rPr lang="en-US" altLang="zh-CN" sz="2400" dirty="0"/>
              <a:t>To</a:t>
            </a:r>
            <a:r>
              <a:rPr lang="zh-CN" altLang="en-US" sz="2400" dirty="0"/>
              <a:t> </a:t>
            </a:r>
            <a:r>
              <a:rPr lang="en-US" altLang="zh-CN" sz="2400" dirty="0"/>
              <a:t>Pay</a:t>
            </a:r>
            <a:r>
              <a:rPr lang="zh-CN" altLang="en-US" sz="2400" dirty="0"/>
              <a:t> 愿意出的价格）</a:t>
            </a:r>
            <a:endParaRPr lang="en-US" sz="2400" dirty="0">
              <a:latin typeface="KaiTi" panose="02010609060101010101" pitchFamily="49" charset="-122"/>
              <a:ea typeface="KaiTi" panose="02010609060101010101" pitchFamily="49" charset="-122"/>
            </a:endParaRPr>
          </a:p>
          <a:p>
            <a:r>
              <a:rPr lang="en-US" dirty="0"/>
              <a:t>John 21:19-22 Jesus said to him</a:t>
            </a:r>
            <a:r>
              <a:rPr lang="zh-CN" altLang="en-US" dirty="0"/>
              <a:t> </a:t>
            </a:r>
            <a:r>
              <a:rPr lang="en-US" altLang="zh-CN" dirty="0"/>
              <a:t>(Peter)</a:t>
            </a:r>
            <a:r>
              <a:rPr lang="en-US" dirty="0"/>
              <a:t>, </a:t>
            </a:r>
            <a:r>
              <a:rPr lang="en-US" b="1" dirty="0"/>
              <a:t>“Follow me!”</a:t>
            </a:r>
            <a:r>
              <a:rPr lang="zh-CN" altLang="en-US" b="1" dirty="0"/>
              <a:t> </a:t>
            </a:r>
            <a:r>
              <a:rPr lang="en-US" altLang="zh-CN" b="1" dirty="0"/>
              <a:t>…</a:t>
            </a:r>
            <a:r>
              <a:rPr lang="zh-CN" altLang="en-US" b="1" dirty="0"/>
              <a:t> </a:t>
            </a:r>
            <a:r>
              <a:rPr lang="en-US" altLang="zh-CN" b="1" dirty="0"/>
              <a:t>Peter</a:t>
            </a:r>
            <a:r>
              <a:rPr lang="zh-CN" altLang="en-US" b="1" dirty="0"/>
              <a:t> </a:t>
            </a:r>
            <a:r>
              <a:rPr lang="en-US" dirty="0"/>
              <a:t>asked, “Lord, what about him?”</a:t>
            </a:r>
            <a:r>
              <a:rPr lang="zh-CN" altLang="en-US" dirty="0"/>
              <a:t> </a:t>
            </a:r>
            <a:r>
              <a:rPr lang="en-US" dirty="0"/>
              <a:t>Jesus answered, “</a:t>
            </a:r>
            <a:r>
              <a:rPr lang="en-US" altLang="zh-CN" dirty="0"/>
              <a:t>…</a:t>
            </a:r>
            <a:r>
              <a:rPr lang="zh-CN" altLang="en-US" dirty="0"/>
              <a:t> </a:t>
            </a:r>
            <a:r>
              <a:rPr lang="en-US" dirty="0"/>
              <a:t>what is that to you? </a:t>
            </a:r>
            <a:r>
              <a:rPr lang="en-US" b="1" dirty="0"/>
              <a:t>You must follow me</a:t>
            </a:r>
            <a:r>
              <a:rPr lang="en-US" dirty="0"/>
              <a:t>.”</a:t>
            </a:r>
          </a:p>
          <a:p>
            <a:pPr marL="0" indent="0">
              <a:buNone/>
            </a:pPr>
            <a:r>
              <a:rPr lang="ja-JP" altLang="en-US" sz="2400">
                <a:latin typeface="KaiTi" panose="02010609060101010101" pitchFamily="49" charset="-122"/>
                <a:ea typeface="KaiTi" panose="02010609060101010101" pitchFamily="49" charset="-122"/>
              </a:rPr>
              <a:t>就对他说：“你跟从我吧！” 彼得转过来</a:t>
            </a:r>
            <a:r>
              <a:rPr lang="en-US" altLang="zh-CN" sz="2400" dirty="0">
                <a:latin typeface="KaiTi" panose="02010609060101010101" pitchFamily="49" charset="-122"/>
                <a:ea typeface="KaiTi" panose="02010609060101010101" pitchFamily="49" charset="-122"/>
              </a:rPr>
              <a:t>…</a:t>
            </a:r>
            <a:r>
              <a:rPr lang="ja-JP" altLang="en-US" sz="2400">
                <a:latin typeface="KaiTi" panose="02010609060101010101" pitchFamily="49" charset="-122"/>
                <a:ea typeface="KaiTi" panose="02010609060101010101" pitchFamily="49" charset="-122"/>
              </a:rPr>
              <a:t> 彼得看见他，就问耶稣说：“主啊，这人将来如何？” 耶稣对他说：“</a:t>
            </a:r>
            <a:r>
              <a:rPr lang="en-US" altLang="zh-CN" sz="2400" dirty="0">
                <a:latin typeface="KaiTi" panose="02010609060101010101" pitchFamily="49" charset="-122"/>
                <a:ea typeface="KaiTi" panose="02010609060101010101" pitchFamily="49" charset="-122"/>
              </a:rPr>
              <a:t>…</a:t>
            </a:r>
            <a:r>
              <a:rPr lang="zh-CN" altLang="en-US" sz="2400" dirty="0">
                <a:latin typeface="KaiTi" panose="02010609060101010101" pitchFamily="49" charset="-122"/>
                <a:ea typeface="KaiTi" panose="02010609060101010101" pitchFamily="49" charset="-122"/>
              </a:rPr>
              <a:t> </a:t>
            </a:r>
            <a:r>
              <a:rPr lang="ja-JP" altLang="en-US" sz="2400">
                <a:latin typeface="KaiTi" panose="02010609060101010101" pitchFamily="49" charset="-122"/>
                <a:ea typeface="KaiTi" panose="02010609060101010101" pitchFamily="49" charset="-122"/>
              </a:rPr>
              <a:t>与你何干？你跟从我吧！”</a:t>
            </a:r>
            <a:endParaRPr lang="en-US" altLang="ja-JP" sz="2400" dirty="0">
              <a:latin typeface="KaiTi" panose="02010609060101010101" pitchFamily="49" charset="-122"/>
              <a:ea typeface="KaiTi" panose="02010609060101010101" pitchFamily="49" charset="-122"/>
            </a:endParaRPr>
          </a:p>
          <a:p>
            <a:endParaRPr lang="en-US" dirty="0"/>
          </a:p>
          <a:p>
            <a:endParaRPr lang="en-US" dirty="0"/>
          </a:p>
        </p:txBody>
      </p:sp>
      <p:pic>
        <p:nvPicPr>
          <p:cNvPr id="7" name="Picture 6">
            <a:extLst>
              <a:ext uri="{FF2B5EF4-FFF2-40B4-BE49-F238E27FC236}">
                <a16:creationId xmlns:a16="http://schemas.microsoft.com/office/drawing/2014/main" id="{502B2A1D-7B82-DB41-9531-55EF9279BFF5}"/>
              </a:ext>
            </a:extLst>
          </p:cNvPr>
          <p:cNvPicPr>
            <a:picLocks noChangeAspect="1"/>
          </p:cNvPicPr>
          <p:nvPr/>
        </p:nvPicPr>
        <p:blipFill>
          <a:blip r:embed="rId3"/>
          <a:stretch>
            <a:fillRect/>
          </a:stretch>
        </p:blipFill>
        <p:spPr>
          <a:xfrm>
            <a:off x="9946005" y="0"/>
            <a:ext cx="2053590" cy="1517341"/>
          </a:xfrm>
          <a:prstGeom prst="rect">
            <a:avLst/>
          </a:prstGeom>
        </p:spPr>
      </p:pic>
      <p:cxnSp>
        <p:nvCxnSpPr>
          <p:cNvPr id="9" name="Straight Connector 8">
            <a:extLst>
              <a:ext uri="{FF2B5EF4-FFF2-40B4-BE49-F238E27FC236}">
                <a16:creationId xmlns:a16="http://schemas.microsoft.com/office/drawing/2014/main" id="{5B520D33-2D13-CA49-9B82-3A440D2FA6ED}"/>
              </a:ext>
            </a:extLst>
          </p:cNvPr>
          <p:cNvCxnSpPr/>
          <p:nvPr/>
        </p:nvCxnSpPr>
        <p:spPr>
          <a:xfrm>
            <a:off x="10538460" y="160020"/>
            <a:ext cx="0" cy="1108710"/>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mc:Choice xmlns:p14="http://schemas.microsoft.com/office/powerpoint/2010/main" Requires="p14">
          <p:contentPart p14:bwMode="auto" r:id="rId4">
            <p14:nvContentPartPr>
              <p14:cNvPr id="16" name="Ink 15">
                <a:extLst>
                  <a:ext uri="{FF2B5EF4-FFF2-40B4-BE49-F238E27FC236}">
                    <a16:creationId xmlns:a16="http://schemas.microsoft.com/office/drawing/2014/main" id="{376E1A6D-57CE-C24D-B0B4-BFED57B0F59A}"/>
                  </a:ext>
                </a:extLst>
              </p14:cNvPr>
              <p14:cNvContentPartPr/>
              <p14:nvPr/>
            </p14:nvContentPartPr>
            <p14:xfrm>
              <a:off x="10746000" y="164610"/>
              <a:ext cx="21960" cy="1123920"/>
            </p14:xfrm>
          </p:contentPart>
        </mc:Choice>
        <mc:Fallback>
          <p:pic>
            <p:nvPicPr>
              <p:cNvPr id="16" name="Ink 15">
                <a:extLst>
                  <a:ext uri="{FF2B5EF4-FFF2-40B4-BE49-F238E27FC236}">
                    <a16:creationId xmlns:a16="http://schemas.microsoft.com/office/drawing/2014/main" id="{376E1A6D-57CE-C24D-B0B4-BFED57B0F59A}"/>
                  </a:ext>
                </a:extLst>
              </p:cNvPr>
              <p:cNvPicPr/>
              <p:nvPr/>
            </p:nvPicPr>
            <p:blipFill>
              <a:blip r:embed="rId5"/>
              <a:stretch>
                <a:fillRect/>
              </a:stretch>
            </p:blipFill>
            <p:spPr>
              <a:xfrm>
                <a:off x="10728360" y="146610"/>
                <a:ext cx="57600" cy="115956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7" name="Ink 16">
                <a:extLst>
                  <a:ext uri="{FF2B5EF4-FFF2-40B4-BE49-F238E27FC236}">
                    <a16:creationId xmlns:a16="http://schemas.microsoft.com/office/drawing/2014/main" id="{5A4C51E5-63A7-D140-A3D7-A3F1C5996C94}"/>
                  </a:ext>
                </a:extLst>
              </p14:cNvPr>
              <p14:cNvContentPartPr/>
              <p14:nvPr/>
            </p14:nvContentPartPr>
            <p14:xfrm>
              <a:off x="10332360" y="721890"/>
              <a:ext cx="1181880" cy="20520"/>
            </p14:xfrm>
          </p:contentPart>
        </mc:Choice>
        <mc:Fallback>
          <p:pic>
            <p:nvPicPr>
              <p:cNvPr id="17" name="Ink 16">
                <a:extLst>
                  <a:ext uri="{FF2B5EF4-FFF2-40B4-BE49-F238E27FC236}">
                    <a16:creationId xmlns:a16="http://schemas.microsoft.com/office/drawing/2014/main" id="{5A4C51E5-63A7-D140-A3D7-A3F1C5996C94}"/>
                  </a:ext>
                </a:extLst>
              </p:cNvPr>
              <p:cNvPicPr/>
              <p:nvPr/>
            </p:nvPicPr>
            <p:blipFill>
              <a:blip r:embed="rId7"/>
              <a:stretch>
                <a:fillRect/>
              </a:stretch>
            </p:blipFill>
            <p:spPr>
              <a:xfrm>
                <a:off x="10314720" y="704250"/>
                <a:ext cx="1217520" cy="5616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9" name="Ink 18">
                <a:extLst>
                  <a:ext uri="{FF2B5EF4-FFF2-40B4-BE49-F238E27FC236}">
                    <a16:creationId xmlns:a16="http://schemas.microsoft.com/office/drawing/2014/main" id="{F65681E7-8712-1245-ABC9-482C262B03D2}"/>
                  </a:ext>
                </a:extLst>
              </p14:cNvPr>
              <p14:cNvContentPartPr/>
              <p14:nvPr/>
            </p14:nvContentPartPr>
            <p14:xfrm>
              <a:off x="10315800" y="332010"/>
              <a:ext cx="1399680" cy="960480"/>
            </p14:xfrm>
          </p:contentPart>
        </mc:Choice>
        <mc:Fallback>
          <p:pic>
            <p:nvPicPr>
              <p:cNvPr id="19" name="Ink 18">
                <a:extLst>
                  <a:ext uri="{FF2B5EF4-FFF2-40B4-BE49-F238E27FC236}">
                    <a16:creationId xmlns:a16="http://schemas.microsoft.com/office/drawing/2014/main" id="{F65681E7-8712-1245-ABC9-482C262B03D2}"/>
                  </a:ext>
                </a:extLst>
              </p:cNvPr>
              <p:cNvPicPr/>
              <p:nvPr/>
            </p:nvPicPr>
            <p:blipFill>
              <a:blip r:embed="rId9"/>
              <a:stretch>
                <a:fillRect/>
              </a:stretch>
            </p:blipFill>
            <p:spPr>
              <a:xfrm>
                <a:off x="10297800" y="314010"/>
                <a:ext cx="1435320" cy="996120"/>
              </a:xfrm>
              <a:prstGeom prst="rect">
                <a:avLst/>
              </a:prstGeom>
            </p:spPr>
          </p:pic>
        </mc:Fallback>
      </mc:AlternateContent>
    </p:spTree>
    <p:extLst>
      <p:ext uri="{BB962C8B-B14F-4D97-AF65-F5344CB8AC3E}">
        <p14:creationId xmlns:p14="http://schemas.microsoft.com/office/powerpoint/2010/main" val="1588757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C71FA-E5FD-AB48-9EA7-F299C1DBC509}"/>
              </a:ext>
            </a:extLst>
          </p:cNvPr>
          <p:cNvSpPr>
            <a:spLocks noGrp="1"/>
          </p:cNvSpPr>
          <p:nvPr>
            <p:ph type="title"/>
          </p:nvPr>
        </p:nvSpPr>
        <p:spPr>
          <a:xfrm>
            <a:off x="1371600" y="685800"/>
            <a:ext cx="9601200" cy="1188720"/>
          </a:xfrm>
        </p:spPr>
        <p:txBody>
          <a:bodyPr/>
          <a:lstStyle/>
          <a:p>
            <a:r>
              <a:rPr lang="en-US" altLang="zh-CN" dirty="0"/>
              <a:t>Follow</a:t>
            </a:r>
            <a:r>
              <a:rPr lang="zh-CN" altLang="en-US" dirty="0"/>
              <a:t> </a:t>
            </a:r>
            <a:r>
              <a:rPr lang="en-US" altLang="zh-CN" dirty="0"/>
              <a:t>Me</a:t>
            </a:r>
            <a:r>
              <a:rPr lang="zh-CN" altLang="en-US" dirty="0"/>
              <a:t> 跟随我</a:t>
            </a:r>
            <a:endParaRPr lang="en-US" dirty="0"/>
          </a:p>
        </p:txBody>
      </p:sp>
      <p:sp>
        <p:nvSpPr>
          <p:cNvPr id="3" name="Content Placeholder 2">
            <a:extLst>
              <a:ext uri="{FF2B5EF4-FFF2-40B4-BE49-F238E27FC236}">
                <a16:creationId xmlns:a16="http://schemas.microsoft.com/office/drawing/2014/main" id="{F8C7C3B4-7AB7-FD4B-98A5-4F387AF9BBD5}"/>
              </a:ext>
            </a:extLst>
          </p:cNvPr>
          <p:cNvSpPr>
            <a:spLocks noGrp="1"/>
          </p:cNvSpPr>
          <p:nvPr>
            <p:ph idx="1"/>
          </p:nvPr>
        </p:nvSpPr>
        <p:spPr>
          <a:xfrm>
            <a:off x="1371600" y="1634490"/>
            <a:ext cx="9601200" cy="4232910"/>
          </a:xfrm>
        </p:spPr>
        <p:txBody>
          <a:bodyPr>
            <a:normAutofit fontScale="92500" lnSpcReduction="20000"/>
          </a:bodyPr>
          <a:lstStyle/>
          <a:p>
            <a:r>
              <a:rPr lang="en-US" altLang="zh-CN" dirty="0"/>
              <a:t>The</a:t>
            </a:r>
            <a:r>
              <a:rPr lang="zh-CN" altLang="en-US" dirty="0"/>
              <a:t> </a:t>
            </a:r>
            <a:r>
              <a:rPr lang="en-US" altLang="zh-CN" dirty="0"/>
              <a:t>way</a:t>
            </a:r>
            <a:r>
              <a:rPr lang="zh-CN" altLang="en-US" dirty="0"/>
              <a:t> </a:t>
            </a:r>
            <a:r>
              <a:rPr lang="en-US" altLang="zh-CN" dirty="0"/>
              <a:t>of</a:t>
            </a:r>
            <a:r>
              <a:rPr lang="zh-CN" altLang="en-US" dirty="0"/>
              <a:t> </a:t>
            </a:r>
            <a:r>
              <a:rPr lang="en-US" altLang="zh-CN" dirty="0"/>
              <a:t>Cross</a:t>
            </a:r>
            <a:r>
              <a:rPr lang="zh-CN" altLang="en-US" dirty="0"/>
              <a:t>  </a:t>
            </a:r>
            <a:r>
              <a:rPr lang="en-US" altLang="zh-CN" dirty="0"/>
              <a:t>to</a:t>
            </a:r>
            <a:r>
              <a:rPr lang="zh-CN" altLang="en-US" dirty="0"/>
              <a:t> </a:t>
            </a:r>
            <a:r>
              <a:rPr lang="en-US" altLang="zh-CN" dirty="0"/>
              <a:t>build</a:t>
            </a:r>
            <a:r>
              <a:rPr lang="zh-CN" altLang="en-US" dirty="0"/>
              <a:t> </a:t>
            </a:r>
            <a:r>
              <a:rPr lang="en-US" altLang="zh-CN" dirty="0"/>
              <a:t>the</a:t>
            </a:r>
            <a:r>
              <a:rPr lang="zh-CN" altLang="en-US" dirty="0"/>
              <a:t> </a:t>
            </a:r>
            <a:r>
              <a:rPr lang="en-US" altLang="zh-CN" dirty="0"/>
              <a:t>mind</a:t>
            </a:r>
            <a:r>
              <a:rPr lang="zh-CN" altLang="en-US" dirty="0"/>
              <a:t> </a:t>
            </a:r>
            <a:r>
              <a:rPr lang="en-US" altLang="zh-CN" dirty="0"/>
              <a:t>of</a:t>
            </a:r>
            <a:r>
              <a:rPr lang="zh-CN" altLang="en-US" dirty="0"/>
              <a:t> </a:t>
            </a:r>
            <a:r>
              <a:rPr lang="en-US" altLang="zh-CN" dirty="0"/>
              <a:t>Christ</a:t>
            </a:r>
            <a:r>
              <a:rPr lang="zh-CN" altLang="en-US" dirty="0"/>
              <a:t> </a:t>
            </a:r>
            <a:r>
              <a:rPr lang="en-US" altLang="zh-CN" dirty="0"/>
              <a:t>in</a:t>
            </a:r>
            <a:r>
              <a:rPr lang="zh-CN" altLang="en-US" dirty="0"/>
              <a:t> </a:t>
            </a:r>
            <a:r>
              <a:rPr lang="en-US" altLang="zh-CN" dirty="0"/>
              <a:t>us</a:t>
            </a:r>
            <a:r>
              <a:rPr lang="zh-CN" altLang="en-US" dirty="0"/>
              <a:t> </a:t>
            </a:r>
            <a:r>
              <a:rPr lang="en-US" altLang="zh-CN" dirty="0"/>
              <a:t>and</a:t>
            </a:r>
            <a:r>
              <a:rPr lang="zh-CN" altLang="en-US" dirty="0"/>
              <a:t> </a:t>
            </a:r>
            <a:r>
              <a:rPr lang="en-US" altLang="zh-CN" dirty="0"/>
              <a:t>reverse</a:t>
            </a:r>
            <a:r>
              <a:rPr lang="zh-CN" altLang="en-US" dirty="0"/>
              <a:t> </a:t>
            </a:r>
            <a:r>
              <a:rPr lang="en-US" altLang="zh-CN" dirty="0"/>
              <a:t>the</a:t>
            </a:r>
            <a:r>
              <a:rPr lang="zh-CN" altLang="en-US" dirty="0"/>
              <a:t> </a:t>
            </a:r>
            <a:r>
              <a:rPr lang="en-US" altLang="zh-CN" dirty="0"/>
              <a:t>course</a:t>
            </a:r>
            <a:r>
              <a:rPr lang="zh-CN" altLang="en-US" dirty="0"/>
              <a:t> </a:t>
            </a:r>
            <a:r>
              <a:rPr lang="en-US" altLang="zh-CN" dirty="0"/>
              <a:t>a</a:t>
            </a:r>
            <a:r>
              <a:rPr lang="zh-CN" altLang="en-US" dirty="0"/>
              <a:t> </a:t>
            </a:r>
            <a:r>
              <a:rPr lang="en-US" altLang="zh-CN" dirty="0"/>
              <a:t>taker’s</a:t>
            </a:r>
            <a:r>
              <a:rPr lang="zh-CN" altLang="en-US" dirty="0"/>
              <a:t> </a:t>
            </a:r>
            <a:r>
              <a:rPr lang="en-US" altLang="zh-CN" dirty="0"/>
              <a:t>mindset</a:t>
            </a:r>
            <a:r>
              <a:rPr lang="zh-CN" altLang="en-US" dirty="0"/>
              <a:t> </a:t>
            </a:r>
            <a:r>
              <a:rPr lang="en-US" altLang="zh-CN" dirty="0"/>
              <a:t>and</a:t>
            </a:r>
            <a:r>
              <a:rPr lang="zh-CN" altLang="en-US" dirty="0"/>
              <a:t> </a:t>
            </a:r>
            <a:r>
              <a:rPr lang="en-US" altLang="zh-CN" dirty="0"/>
              <a:t>move</a:t>
            </a:r>
            <a:r>
              <a:rPr lang="zh-CN" altLang="en-US" dirty="0"/>
              <a:t> </a:t>
            </a:r>
            <a:r>
              <a:rPr lang="en-US" altLang="zh-CN" dirty="0"/>
              <a:t>forward</a:t>
            </a:r>
            <a:r>
              <a:rPr lang="zh-CN" altLang="en-US" dirty="0"/>
              <a:t> </a:t>
            </a:r>
            <a:r>
              <a:rPr lang="en-US" altLang="zh-CN" dirty="0"/>
              <a:t>gladly</a:t>
            </a:r>
            <a:r>
              <a:rPr lang="zh-CN" altLang="en-US" dirty="0"/>
              <a:t> </a:t>
            </a:r>
            <a:r>
              <a:rPr lang="en-US" altLang="zh-CN" dirty="0"/>
              <a:t>with</a:t>
            </a:r>
            <a:r>
              <a:rPr lang="zh-CN" altLang="en-US" dirty="0"/>
              <a:t> </a:t>
            </a:r>
            <a:r>
              <a:rPr lang="en-US" altLang="zh-CN" dirty="0"/>
              <a:t>to</a:t>
            </a:r>
            <a:r>
              <a:rPr lang="zh-CN" altLang="en-US" dirty="0"/>
              <a:t> </a:t>
            </a:r>
            <a:r>
              <a:rPr lang="en-US" altLang="zh-CN" dirty="0"/>
              <a:t>take</a:t>
            </a:r>
            <a:r>
              <a:rPr lang="zh-CN" altLang="en-US" dirty="0"/>
              <a:t> </a:t>
            </a:r>
            <a:r>
              <a:rPr lang="en-US" altLang="zh-CN" dirty="0"/>
              <a:t>the</a:t>
            </a:r>
            <a:r>
              <a:rPr lang="zh-CN" altLang="en-US" dirty="0"/>
              <a:t> </a:t>
            </a:r>
            <a:r>
              <a:rPr lang="en-US" altLang="zh-CN" dirty="0"/>
              <a:t>mind</a:t>
            </a:r>
            <a:r>
              <a:rPr lang="zh-CN" altLang="en-US" dirty="0"/>
              <a:t> </a:t>
            </a:r>
            <a:r>
              <a:rPr lang="en-US" altLang="zh-CN" dirty="0"/>
              <a:t>of</a:t>
            </a:r>
            <a:r>
              <a:rPr lang="zh-CN" altLang="en-US" dirty="0"/>
              <a:t> </a:t>
            </a:r>
            <a:r>
              <a:rPr lang="en-US" altLang="zh-CN" dirty="0"/>
              <a:t>servanthood</a:t>
            </a:r>
            <a:r>
              <a:rPr lang="zh-CN" altLang="en-US" dirty="0"/>
              <a:t> </a:t>
            </a:r>
            <a:endParaRPr lang="en-US" altLang="zh-CN" dirty="0"/>
          </a:p>
          <a:p>
            <a:pPr marL="0" indent="0">
              <a:buNone/>
            </a:pPr>
            <a:r>
              <a:rPr lang="zh-CN" altLang="en-US" dirty="0"/>
              <a:t>十字架的道路是在我们里面建立基督的心思，改变那种索取的心态，而欣然接受仆人的心思</a:t>
            </a:r>
            <a:endParaRPr lang="en-US" altLang="zh-CN" dirty="0"/>
          </a:p>
          <a:p>
            <a:r>
              <a:rPr lang="en-US" altLang="zh-CN" dirty="0"/>
              <a:t>Dealing</a:t>
            </a:r>
            <a:r>
              <a:rPr lang="zh-CN" altLang="en-US" dirty="0"/>
              <a:t> </a:t>
            </a:r>
            <a:r>
              <a:rPr lang="en-US" altLang="zh-CN" dirty="0"/>
              <a:t>with</a:t>
            </a:r>
            <a:r>
              <a:rPr lang="zh-CN" altLang="en-US" dirty="0"/>
              <a:t> </a:t>
            </a:r>
            <a:r>
              <a:rPr lang="en-US" altLang="zh-CN" dirty="0"/>
              <a:t>Disappointments</a:t>
            </a:r>
            <a:r>
              <a:rPr lang="zh-CN" altLang="en-US" dirty="0"/>
              <a:t> 对付失望</a:t>
            </a:r>
            <a:endParaRPr lang="en-US" altLang="zh-CN" dirty="0"/>
          </a:p>
          <a:p>
            <a:pPr lvl="1"/>
            <a:r>
              <a:rPr lang="en-US" altLang="zh-CN" dirty="0"/>
              <a:t>Disappointments</a:t>
            </a:r>
            <a:r>
              <a:rPr lang="zh-CN" altLang="en-US" dirty="0"/>
              <a:t> </a:t>
            </a:r>
            <a:r>
              <a:rPr lang="en-US" altLang="zh-CN" dirty="0"/>
              <a:t>in</a:t>
            </a:r>
            <a:r>
              <a:rPr lang="zh-CN" altLang="en-US" dirty="0"/>
              <a:t> </a:t>
            </a:r>
            <a:r>
              <a:rPr lang="en-US" altLang="zh-CN" dirty="0"/>
              <a:t>this</a:t>
            </a:r>
            <a:r>
              <a:rPr lang="zh-CN" altLang="en-US" dirty="0"/>
              <a:t> </a:t>
            </a:r>
            <a:r>
              <a:rPr lang="en-US" altLang="zh-CN" dirty="0"/>
              <a:t>life</a:t>
            </a:r>
            <a:r>
              <a:rPr lang="zh-CN" altLang="en-US" dirty="0"/>
              <a:t> 今生的失望</a:t>
            </a:r>
            <a:endParaRPr lang="en-US" altLang="zh-CN" dirty="0"/>
          </a:p>
          <a:p>
            <a:pPr lvl="2"/>
            <a:r>
              <a:rPr lang="en-US" altLang="zh-CN" dirty="0"/>
              <a:t>PRAY</a:t>
            </a:r>
            <a:r>
              <a:rPr lang="zh-CN" altLang="en-US" dirty="0"/>
              <a:t> （</a:t>
            </a:r>
            <a:r>
              <a:rPr lang="en-US" altLang="zh-CN" dirty="0"/>
              <a:t>Pause</a:t>
            </a:r>
            <a:r>
              <a:rPr lang="zh-CN" altLang="en-US" dirty="0"/>
              <a:t>， </a:t>
            </a:r>
            <a:r>
              <a:rPr lang="en-US" altLang="zh-CN" dirty="0"/>
              <a:t>Rejoice,</a:t>
            </a:r>
            <a:r>
              <a:rPr lang="zh-CN" altLang="en-US" dirty="0"/>
              <a:t> </a:t>
            </a:r>
            <a:r>
              <a:rPr lang="en-US" altLang="zh-CN" dirty="0"/>
              <a:t>Ask,</a:t>
            </a:r>
            <a:r>
              <a:rPr lang="zh-CN" altLang="en-US" dirty="0"/>
              <a:t> </a:t>
            </a:r>
            <a:r>
              <a:rPr lang="en-US" altLang="zh-CN" dirty="0"/>
              <a:t>Yield)</a:t>
            </a:r>
            <a:r>
              <a:rPr lang="zh-CN" altLang="en-US" dirty="0"/>
              <a:t> 祷告 （停止，喜乐，求问，顺服）</a:t>
            </a:r>
            <a:endParaRPr lang="en-US" altLang="zh-CN" dirty="0"/>
          </a:p>
          <a:p>
            <a:pPr lvl="2"/>
            <a:r>
              <a:rPr lang="en-US" altLang="zh-CN" dirty="0"/>
              <a:t>Rocks</a:t>
            </a:r>
            <a:r>
              <a:rPr lang="zh-CN" altLang="en-US" dirty="0"/>
              <a:t> </a:t>
            </a:r>
            <a:r>
              <a:rPr lang="en-US" altLang="zh-CN" dirty="0"/>
              <a:t>in</a:t>
            </a:r>
            <a:r>
              <a:rPr lang="zh-CN" altLang="en-US" dirty="0"/>
              <a:t> </a:t>
            </a:r>
            <a:r>
              <a:rPr lang="en-US" altLang="zh-CN" dirty="0"/>
              <a:t>Gilgal</a:t>
            </a:r>
            <a:r>
              <a:rPr lang="zh-CN" altLang="en-US" dirty="0"/>
              <a:t> </a:t>
            </a:r>
            <a:r>
              <a:rPr lang="en-US" altLang="zh-CN" dirty="0"/>
              <a:t>VS</a:t>
            </a:r>
            <a:r>
              <a:rPr lang="zh-CN" altLang="en-US" dirty="0"/>
              <a:t> </a:t>
            </a:r>
            <a:r>
              <a:rPr lang="en-US" altLang="zh-CN" dirty="0"/>
              <a:t>altar</a:t>
            </a:r>
            <a:r>
              <a:rPr lang="zh-CN" altLang="en-US" dirty="0"/>
              <a:t> </a:t>
            </a:r>
            <a:r>
              <a:rPr lang="en-US" altLang="zh-CN" dirty="0"/>
              <a:t>stones:</a:t>
            </a:r>
            <a:r>
              <a:rPr lang="zh-CN" altLang="en-US" dirty="0"/>
              <a:t> </a:t>
            </a:r>
            <a:r>
              <a:rPr lang="ja-JP" altLang="en-US">
                <a:latin typeface="KaiTi" panose="02010609060101010101" pitchFamily="49" charset="-122"/>
                <a:ea typeface="KaiTi" panose="02010609060101010101" pitchFamily="49" charset="-122"/>
              </a:rPr>
              <a:t>吉甲之石</a:t>
            </a:r>
            <a:r>
              <a:rPr lang="zh-CN" altLang="en-US" dirty="0"/>
              <a:t>与祭坛之石 </a:t>
            </a:r>
            <a:endParaRPr lang="en-US" altLang="zh-CN" dirty="0"/>
          </a:p>
          <a:p>
            <a:pPr lvl="1"/>
            <a:r>
              <a:rPr lang="en-US" altLang="zh-CN" dirty="0"/>
              <a:t>The</a:t>
            </a:r>
            <a:r>
              <a:rPr lang="zh-CN" altLang="en-US" dirty="0"/>
              <a:t> </a:t>
            </a:r>
            <a:r>
              <a:rPr lang="en-US" altLang="zh-CN" dirty="0"/>
              <a:t>ultimate</a:t>
            </a:r>
            <a:r>
              <a:rPr lang="zh-CN" altLang="en-US" dirty="0"/>
              <a:t> </a:t>
            </a:r>
            <a:r>
              <a:rPr lang="en-US" altLang="zh-CN" dirty="0"/>
              <a:t>disappointment</a:t>
            </a:r>
            <a:r>
              <a:rPr lang="zh-CN" altLang="en-US" dirty="0"/>
              <a:t> 最大的失望</a:t>
            </a:r>
            <a:endParaRPr lang="en-US" altLang="zh-CN" dirty="0"/>
          </a:p>
          <a:p>
            <a:r>
              <a:rPr lang="en-US" altLang="zh-CN" dirty="0"/>
              <a:t>Stay</a:t>
            </a:r>
            <a:r>
              <a:rPr lang="zh-CN" altLang="en-US" dirty="0"/>
              <a:t> </a:t>
            </a:r>
            <a:r>
              <a:rPr lang="en-US" altLang="zh-CN" dirty="0"/>
              <a:t>Focus</a:t>
            </a:r>
            <a:r>
              <a:rPr lang="zh-CN" altLang="en-US" dirty="0"/>
              <a:t> </a:t>
            </a:r>
            <a:r>
              <a:rPr lang="en-US" altLang="zh-CN" dirty="0"/>
              <a:t>-</a:t>
            </a:r>
            <a:r>
              <a:rPr lang="zh-CN" altLang="en-US" dirty="0"/>
              <a:t> </a:t>
            </a:r>
            <a:r>
              <a:rPr lang="en-US" altLang="zh-CN" dirty="0"/>
              <a:t>one</a:t>
            </a:r>
            <a:r>
              <a:rPr lang="zh-CN" altLang="en-US" dirty="0"/>
              <a:t> </a:t>
            </a:r>
            <a:r>
              <a:rPr lang="en-US" altLang="zh-CN" dirty="0"/>
              <a:t>ear</a:t>
            </a:r>
            <a:r>
              <a:rPr lang="zh-CN" altLang="en-US" dirty="0"/>
              <a:t> 专注 彻耳</a:t>
            </a:r>
            <a:endParaRPr lang="en-US" altLang="zh-CN" dirty="0"/>
          </a:p>
          <a:p>
            <a:pPr lvl="1"/>
            <a:r>
              <a:rPr lang="en-US" altLang="zh-CN" dirty="0"/>
              <a:t>Be</a:t>
            </a:r>
            <a:r>
              <a:rPr lang="zh-CN" altLang="en-US" dirty="0"/>
              <a:t> </a:t>
            </a:r>
            <a:r>
              <a:rPr lang="en-US" altLang="zh-CN" dirty="0"/>
              <a:t>real</a:t>
            </a:r>
            <a:r>
              <a:rPr lang="zh-CN" altLang="en-US" dirty="0"/>
              <a:t> 真实</a:t>
            </a:r>
            <a:r>
              <a:rPr lang="en-US" altLang="zh-CN" dirty="0"/>
              <a:t>:</a:t>
            </a:r>
            <a:r>
              <a:rPr lang="zh-CN" altLang="en-US" dirty="0"/>
              <a:t>  </a:t>
            </a:r>
            <a:r>
              <a:rPr lang="en-US" altLang="zh-CN" dirty="0"/>
              <a:t>Lord’s</a:t>
            </a:r>
            <a:r>
              <a:rPr lang="zh-CN" altLang="en-US" dirty="0"/>
              <a:t> </a:t>
            </a:r>
            <a:r>
              <a:rPr lang="en-US" altLang="zh-CN" dirty="0"/>
              <a:t>Prayer</a:t>
            </a:r>
            <a:r>
              <a:rPr lang="zh-CN" altLang="en-US" dirty="0"/>
              <a:t> </a:t>
            </a:r>
            <a:r>
              <a:rPr lang="en-US" altLang="zh-CN" dirty="0"/>
              <a:t>in</a:t>
            </a:r>
            <a:r>
              <a:rPr lang="zh-CN" altLang="en-US" dirty="0"/>
              <a:t> </a:t>
            </a:r>
            <a:r>
              <a:rPr lang="en-US" altLang="zh-CN" dirty="0"/>
              <a:t>Gethsemane</a:t>
            </a:r>
            <a:r>
              <a:rPr lang="zh-CN" altLang="en-US" dirty="0"/>
              <a:t> 柯西马尼园主的祷告</a:t>
            </a:r>
            <a:endParaRPr lang="en-US" altLang="zh-CN" dirty="0"/>
          </a:p>
          <a:p>
            <a:pPr lvl="1"/>
            <a:r>
              <a:rPr lang="en-US" altLang="zh-CN" dirty="0"/>
              <a:t>Be</a:t>
            </a:r>
            <a:r>
              <a:rPr lang="zh-CN" altLang="en-US" dirty="0"/>
              <a:t> </a:t>
            </a:r>
            <a:r>
              <a:rPr lang="en-US" altLang="zh-CN" dirty="0"/>
              <a:t>Personal</a:t>
            </a:r>
            <a:r>
              <a:rPr lang="zh-CN" altLang="en-US" dirty="0"/>
              <a:t> 与个人相关</a:t>
            </a:r>
            <a:endParaRPr lang="en-US" altLang="zh-CN" dirty="0"/>
          </a:p>
          <a:p>
            <a:pPr marL="530352" lvl="1" indent="0">
              <a:buNone/>
            </a:pPr>
            <a:r>
              <a:rPr lang="en-US" altLang="zh-CN" dirty="0"/>
              <a:t>Read</a:t>
            </a:r>
            <a:r>
              <a:rPr lang="zh-CN" altLang="en-US" dirty="0"/>
              <a:t> </a:t>
            </a:r>
            <a:r>
              <a:rPr lang="en-US" altLang="zh-CN" dirty="0"/>
              <a:t>Psalm</a:t>
            </a:r>
            <a:r>
              <a:rPr lang="zh-CN" altLang="en-US" dirty="0"/>
              <a:t> </a:t>
            </a:r>
            <a:r>
              <a:rPr lang="en-US" altLang="zh-CN" dirty="0"/>
              <a:t>25:</a:t>
            </a:r>
            <a:r>
              <a:rPr lang="zh-CN" altLang="en-US" dirty="0"/>
              <a:t> </a:t>
            </a:r>
            <a:r>
              <a:rPr lang="en-US" altLang="zh-CN" dirty="0"/>
              <a:t>6</a:t>
            </a:r>
            <a:r>
              <a:rPr lang="zh-CN" altLang="en-US" dirty="0"/>
              <a:t> </a:t>
            </a:r>
            <a:r>
              <a:rPr lang="en-US" altLang="zh-CN" dirty="0"/>
              <a:t>and</a:t>
            </a:r>
            <a:r>
              <a:rPr lang="zh-CN" altLang="en-US" dirty="0"/>
              <a:t> </a:t>
            </a:r>
            <a:r>
              <a:rPr lang="en-US" altLang="zh-CN" dirty="0"/>
              <a:t>Revelation</a:t>
            </a:r>
            <a:r>
              <a:rPr lang="zh-CN" altLang="en-US" dirty="0"/>
              <a:t> </a:t>
            </a:r>
            <a:r>
              <a:rPr lang="en-US" altLang="zh-CN" dirty="0"/>
              <a:t>3:15-22</a:t>
            </a:r>
            <a:r>
              <a:rPr lang="zh-CN" altLang="en-US" dirty="0"/>
              <a:t> </a:t>
            </a:r>
            <a:endParaRPr lang="en-US" dirty="0"/>
          </a:p>
        </p:txBody>
      </p:sp>
    </p:spTree>
    <p:extLst>
      <p:ext uri="{BB962C8B-B14F-4D97-AF65-F5344CB8AC3E}">
        <p14:creationId xmlns:p14="http://schemas.microsoft.com/office/powerpoint/2010/main" val="1366871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9323B-E150-E542-AD99-C2B9747BE050}"/>
              </a:ext>
            </a:extLst>
          </p:cNvPr>
          <p:cNvSpPr>
            <a:spLocks noGrp="1"/>
          </p:cNvSpPr>
          <p:nvPr>
            <p:ph type="title"/>
          </p:nvPr>
        </p:nvSpPr>
        <p:spPr>
          <a:xfrm>
            <a:off x="1005840" y="297180"/>
            <a:ext cx="9601200" cy="1485900"/>
          </a:xfrm>
        </p:spPr>
        <p:txBody>
          <a:bodyPr/>
          <a:lstStyle/>
          <a:p>
            <a:r>
              <a:rPr lang="en-US" dirty="0">
                <a:solidFill>
                  <a:srgbClr val="0070C0"/>
                </a:solidFill>
              </a:rPr>
              <a:t>Roman 12:1-2 </a:t>
            </a:r>
            <a:r>
              <a:rPr lang="en-US" dirty="0" err="1">
                <a:solidFill>
                  <a:srgbClr val="0070C0"/>
                </a:solidFill>
                <a:latin typeface="KaiTi" panose="02010609060101010101" pitchFamily="49" charset="-122"/>
                <a:ea typeface="KaiTi" panose="02010609060101010101" pitchFamily="49" charset="-122"/>
              </a:rPr>
              <a:t>罗马书</a:t>
            </a:r>
            <a:br>
              <a:rPr lang="en-US" dirty="0"/>
            </a:br>
            <a:endParaRPr lang="en-US" dirty="0"/>
          </a:p>
        </p:txBody>
      </p:sp>
      <p:sp>
        <p:nvSpPr>
          <p:cNvPr id="3" name="Content Placeholder 2">
            <a:extLst>
              <a:ext uri="{FF2B5EF4-FFF2-40B4-BE49-F238E27FC236}">
                <a16:creationId xmlns:a16="http://schemas.microsoft.com/office/drawing/2014/main" id="{A19C58F2-1D4B-C443-9307-84CFFB09D5CB}"/>
              </a:ext>
            </a:extLst>
          </p:cNvPr>
          <p:cNvSpPr>
            <a:spLocks noGrp="1"/>
          </p:cNvSpPr>
          <p:nvPr>
            <p:ph idx="1"/>
          </p:nvPr>
        </p:nvSpPr>
        <p:spPr>
          <a:xfrm>
            <a:off x="914401" y="1441937"/>
            <a:ext cx="10533184" cy="4976447"/>
          </a:xfrm>
        </p:spPr>
        <p:txBody>
          <a:bodyPr>
            <a:normAutofit lnSpcReduction="10000"/>
          </a:bodyPr>
          <a:lstStyle/>
          <a:p>
            <a:pPr marL="0" indent="0">
              <a:buNone/>
            </a:pPr>
            <a:r>
              <a:rPr lang="en-US" sz="3200" b="1" dirty="0"/>
              <a:t>I beseech you therefore, brethren, by the mercies of God, that ye present your bodies a living sacrifice, holy, acceptable unto God, </a:t>
            </a:r>
            <a:r>
              <a:rPr lang="en-US" sz="3200" b="1" i="1" dirty="0"/>
              <a:t>which is</a:t>
            </a:r>
            <a:r>
              <a:rPr lang="en-US" sz="3200" b="1" dirty="0"/>
              <a:t> your </a:t>
            </a:r>
            <a:r>
              <a:rPr lang="en-US" sz="3200" b="1" dirty="0">
                <a:solidFill>
                  <a:srgbClr val="C00000"/>
                </a:solidFill>
              </a:rPr>
              <a:t>reasonable (spiritual) </a:t>
            </a:r>
            <a:r>
              <a:rPr lang="en-US" sz="3200" b="1" dirty="0">
                <a:solidFill>
                  <a:srgbClr val="0070C0"/>
                </a:solidFill>
              </a:rPr>
              <a:t>service</a:t>
            </a:r>
            <a:r>
              <a:rPr lang="zh-CN" altLang="en-US" sz="3200" b="1" dirty="0">
                <a:solidFill>
                  <a:srgbClr val="0070C0"/>
                </a:solidFill>
              </a:rPr>
              <a:t> </a:t>
            </a:r>
            <a:r>
              <a:rPr lang="en-US" altLang="zh-CN" sz="3200" b="1" dirty="0">
                <a:solidFill>
                  <a:srgbClr val="0070C0"/>
                </a:solidFill>
              </a:rPr>
              <a:t>and</a:t>
            </a:r>
            <a:r>
              <a:rPr lang="zh-CN" altLang="en-US" sz="3200" b="1" dirty="0">
                <a:solidFill>
                  <a:srgbClr val="0070C0"/>
                </a:solidFill>
              </a:rPr>
              <a:t> </a:t>
            </a:r>
            <a:r>
              <a:rPr lang="en-US" altLang="zh-CN" sz="3200" b="1" dirty="0">
                <a:solidFill>
                  <a:srgbClr val="0070C0"/>
                </a:solidFill>
              </a:rPr>
              <a:t>worship</a:t>
            </a:r>
            <a:r>
              <a:rPr lang="en-US" sz="3200" b="1" dirty="0"/>
              <a:t>.  And be not conformed to this world: but be ye transformed by the renewing of your mind, that ye may prove what </a:t>
            </a:r>
            <a:r>
              <a:rPr lang="en-US" sz="3200" b="1" i="1" dirty="0"/>
              <a:t>is</a:t>
            </a:r>
            <a:r>
              <a:rPr lang="en-US" sz="3200" b="1" dirty="0"/>
              <a:t> that good, and acceptable, and perfect, will of God. (KJV)</a:t>
            </a:r>
          </a:p>
          <a:p>
            <a:pPr marL="0" indent="0">
              <a:buNone/>
            </a:pPr>
            <a:r>
              <a:rPr lang="ja-JP" altLang="en-US" sz="3200" b="1">
                <a:latin typeface="KaiTi" panose="02010609060101010101" pitchFamily="49" charset="-122"/>
                <a:ea typeface="KaiTi" panose="02010609060101010101" pitchFamily="49" charset="-122"/>
              </a:rPr>
              <a:t>所以弟兄们，我以神的慈悲劝你们，将身体献上，当做活祭，是圣洁的，是神所喜悦的，你们如此</a:t>
            </a:r>
            <a:r>
              <a:rPr lang="ja-JP" altLang="en-US" sz="3200" b="1">
                <a:solidFill>
                  <a:srgbClr val="0070C0"/>
                </a:solidFill>
                <a:latin typeface="KaiTi" panose="02010609060101010101" pitchFamily="49" charset="-122"/>
                <a:ea typeface="KaiTi" panose="02010609060101010101" pitchFamily="49" charset="-122"/>
              </a:rPr>
              <a:t>侍</a:t>
            </a:r>
            <a:r>
              <a:rPr lang="en-US" altLang="zh-CN" sz="3200" b="1" dirty="0">
                <a:solidFill>
                  <a:srgbClr val="0070C0"/>
                </a:solidFill>
                <a:latin typeface="KaiTi" panose="02010609060101010101" pitchFamily="49" charset="-122"/>
                <a:ea typeface="KaiTi" panose="02010609060101010101" pitchFamily="49" charset="-122"/>
              </a:rPr>
              <a:t>(</a:t>
            </a:r>
            <a:r>
              <a:rPr lang="zh-CN" altLang="en-US" sz="3200" b="1" dirty="0">
                <a:solidFill>
                  <a:srgbClr val="0070C0"/>
                </a:solidFill>
                <a:latin typeface="KaiTi" panose="02010609060101010101" pitchFamily="49" charset="-122"/>
                <a:ea typeface="KaiTi" panose="02010609060101010101" pitchFamily="49" charset="-122"/>
              </a:rPr>
              <a:t>事）</a:t>
            </a:r>
            <a:r>
              <a:rPr lang="ja-JP" altLang="en-US" sz="3200" b="1">
                <a:solidFill>
                  <a:srgbClr val="0070C0"/>
                </a:solidFill>
                <a:latin typeface="KaiTi" panose="02010609060101010101" pitchFamily="49" charset="-122"/>
                <a:ea typeface="KaiTi" panose="02010609060101010101" pitchFamily="49" charset="-122"/>
              </a:rPr>
              <a:t>奉</a:t>
            </a:r>
            <a:r>
              <a:rPr lang="ja-JP" altLang="en-US" sz="3200" b="1">
                <a:solidFill>
                  <a:srgbClr val="C00000"/>
                </a:solidFill>
                <a:latin typeface="KaiTi" panose="02010609060101010101" pitchFamily="49" charset="-122"/>
                <a:ea typeface="KaiTi" panose="02010609060101010101" pitchFamily="49" charset="-122"/>
              </a:rPr>
              <a:t>乃是理所当然的</a:t>
            </a:r>
            <a:r>
              <a:rPr lang="ja-JP" altLang="en-US" sz="3200" b="1">
                <a:latin typeface="KaiTi" panose="02010609060101010101" pitchFamily="49" charset="-122"/>
                <a:ea typeface="KaiTi" panose="02010609060101010101" pitchFamily="49" charset="-122"/>
              </a:rPr>
              <a:t>。 不要效法这个世界，只要心意更新而变化，叫你们察验何为神的善良、纯全、可喜悦的旨意。</a:t>
            </a:r>
            <a:endParaRPr lang="en-US" sz="32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859334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13A28-3EDA-4C41-88FA-C238BB731E47}"/>
              </a:ext>
            </a:extLst>
          </p:cNvPr>
          <p:cNvSpPr>
            <a:spLocks noGrp="1"/>
          </p:cNvSpPr>
          <p:nvPr>
            <p:ph type="title"/>
          </p:nvPr>
        </p:nvSpPr>
        <p:spPr>
          <a:xfrm>
            <a:off x="826477" y="228600"/>
            <a:ext cx="9601200" cy="1485900"/>
          </a:xfrm>
        </p:spPr>
        <p:txBody>
          <a:bodyPr/>
          <a:lstStyle/>
          <a:p>
            <a:r>
              <a:rPr lang="en-US" b="1" dirty="0">
                <a:solidFill>
                  <a:srgbClr val="0070C0"/>
                </a:solidFill>
              </a:rPr>
              <a:t>1 Peter 2:2-3</a:t>
            </a:r>
            <a:r>
              <a:rPr lang="zh-CN" altLang="en-US" b="1" dirty="0">
                <a:solidFill>
                  <a:srgbClr val="0070C0"/>
                </a:solidFill>
              </a:rPr>
              <a:t> </a:t>
            </a:r>
            <a:r>
              <a:rPr lang="en-US" dirty="0" err="1">
                <a:solidFill>
                  <a:srgbClr val="0070C0"/>
                </a:solidFill>
                <a:latin typeface="KaiTi" panose="02010609060101010101" pitchFamily="49" charset="-122"/>
                <a:ea typeface="KaiTi" panose="02010609060101010101" pitchFamily="49" charset="-122"/>
              </a:rPr>
              <a:t>彼得前书</a:t>
            </a:r>
            <a:endParaRPr lang="en-US" dirty="0">
              <a:solidFill>
                <a:srgbClr val="0070C0"/>
              </a:solidFill>
              <a:latin typeface="KaiTi" panose="02010609060101010101" pitchFamily="49" charset="-122"/>
              <a:ea typeface="KaiTi" panose="02010609060101010101" pitchFamily="49" charset="-122"/>
            </a:endParaRPr>
          </a:p>
        </p:txBody>
      </p:sp>
      <p:sp>
        <p:nvSpPr>
          <p:cNvPr id="3" name="Content Placeholder 2">
            <a:extLst>
              <a:ext uri="{FF2B5EF4-FFF2-40B4-BE49-F238E27FC236}">
                <a16:creationId xmlns:a16="http://schemas.microsoft.com/office/drawing/2014/main" id="{D51DB957-1F1A-2A47-9952-CFF281EA8DC6}"/>
              </a:ext>
            </a:extLst>
          </p:cNvPr>
          <p:cNvSpPr>
            <a:spLocks noGrp="1"/>
          </p:cNvSpPr>
          <p:nvPr>
            <p:ph idx="1"/>
          </p:nvPr>
        </p:nvSpPr>
        <p:spPr>
          <a:xfrm>
            <a:off x="826477" y="1600201"/>
            <a:ext cx="10955215" cy="4783014"/>
          </a:xfrm>
        </p:spPr>
        <p:txBody>
          <a:bodyPr>
            <a:normAutofit/>
          </a:bodyPr>
          <a:lstStyle/>
          <a:p>
            <a:pPr marL="0" indent="0">
              <a:buNone/>
            </a:pPr>
            <a:r>
              <a:rPr lang="en-US" sz="3600" b="1" dirty="0"/>
              <a:t>as newborn babes desire earnestly the pure </a:t>
            </a:r>
            <a:r>
              <a:rPr lang="en-US" sz="3600" b="1" u="sng" dirty="0">
                <a:solidFill>
                  <a:srgbClr val="C00000"/>
                </a:solidFill>
              </a:rPr>
              <a:t>mental (spiritual)</a:t>
            </a:r>
            <a:r>
              <a:rPr lang="en-US" sz="3600" b="1" dirty="0"/>
              <a:t> milk </a:t>
            </a:r>
            <a:r>
              <a:rPr lang="en-US" sz="3600" b="1" u="sng" dirty="0">
                <a:solidFill>
                  <a:srgbClr val="C00000"/>
                </a:solidFill>
              </a:rPr>
              <a:t>of the word</a:t>
            </a:r>
            <a:r>
              <a:rPr lang="en-US" sz="3600" b="1" dirty="0"/>
              <a:t>, that by it ye may grow up to salvation, if indeed ye have tasted that the Lord [is] good.</a:t>
            </a:r>
            <a:r>
              <a:rPr lang="zh-CN" altLang="en-US" sz="3600" b="1" dirty="0"/>
              <a:t> （</a:t>
            </a:r>
            <a:r>
              <a:rPr lang="en-US" altLang="zh-CN" sz="3600" b="1" dirty="0"/>
              <a:t>Darby</a:t>
            </a:r>
            <a:r>
              <a:rPr lang="zh-CN" altLang="en-US" sz="3600" b="1" dirty="0"/>
              <a:t>）</a:t>
            </a:r>
            <a:endParaRPr lang="en-US" sz="3600" b="1" dirty="0"/>
          </a:p>
          <a:p>
            <a:pPr marL="0" indent="0">
              <a:buNone/>
            </a:pPr>
            <a:r>
              <a:rPr lang="en-US" sz="3600" b="1" dirty="0" err="1">
                <a:latin typeface="KaiTi" panose="02010609060101010101" pitchFamily="49" charset="-122"/>
                <a:ea typeface="KaiTi" panose="02010609060101010101" pitchFamily="49" charset="-122"/>
              </a:rPr>
              <a:t>就要爱慕那纯净的</a:t>
            </a:r>
            <a:r>
              <a:rPr lang="en-US" sz="3600" b="1" dirty="0" err="1">
                <a:solidFill>
                  <a:srgbClr val="C00000"/>
                </a:solidFill>
                <a:latin typeface="KaiTi" panose="02010609060101010101" pitchFamily="49" charset="-122"/>
                <a:ea typeface="KaiTi" panose="02010609060101010101" pitchFamily="49" charset="-122"/>
              </a:rPr>
              <a:t>灵</a:t>
            </a:r>
            <a:r>
              <a:rPr lang="en-US" sz="3600" b="1" dirty="0" err="1">
                <a:latin typeface="KaiTi" panose="02010609060101010101" pitchFamily="49" charset="-122"/>
                <a:ea typeface="KaiTi" panose="02010609060101010101" pitchFamily="49" charset="-122"/>
              </a:rPr>
              <a:t>奶，像才生的婴孩爱慕奶一样，叫你们因此渐长，以至得</a:t>
            </a:r>
            <a:r>
              <a:rPr lang="en-US" sz="3600" b="1" dirty="0">
                <a:latin typeface="KaiTi" panose="02010609060101010101" pitchFamily="49" charset="-122"/>
                <a:ea typeface="KaiTi" panose="02010609060101010101" pitchFamily="49" charset="-122"/>
              </a:rPr>
              <a:t>。 </a:t>
            </a:r>
            <a:r>
              <a:rPr lang="en-US" sz="3600" b="1" dirty="0" err="1">
                <a:latin typeface="KaiTi" panose="02010609060101010101" pitchFamily="49" charset="-122"/>
                <a:ea typeface="KaiTi" panose="02010609060101010101" pitchFamily="49" charset="-122"/>
              </a:rPr>
              <a:t>你们若尝过主恩的滋味，就必如此</a:t>
            </a:r>
            <a:r>
              <a:rPr lang="en-US" sz="3600" b="1" dirty="0">
                <a:latin typeface="KaiTi" panose="02010609060101010101" pitchFamily="49" charset="-122"/>
                <a:ea typeface="KaiTi" panose="02010609060101010101" pitchFamily="49" charset="-122"/>
              </a:rPr>
              <a:t>。</a:t>
            </a:r>
          </a:p>
          <a:p>
            <a:pPr marL="0" indent="0">
              <a:buNone/>
            </a:pPr>
            <a:endParaRPr lang="en-US" sz="2400" dirty="0"/>
          </a:p>
        </p:txBody>
      </p:sp>
    </p:spTree>
    <p:extLst>
      <p:ext uri="{BB962C8B-B14F-4D97-AF65-F5344CB8AC3E}">
        <p14:creationId xmlns:p14="http://schemas.microsoft.com/office/powerpoint/2010/main" val="2237470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30C02-F98B-6149-BC5E-7242726BF4E6}"/>
              </a:ext>
            </a:extLst>
          </p:cNvPr>
          <p:cNvSpPr>
            <a:spLocks noGrp="1"/>
          </p:cNvSpPr>
          <p:nvPr>
            <p:ph type="title"/>
          </p:nvPr>
        </p:nvSpPr>
        <p:spPr>
          <a:xfrm>
            <a:off x="1371989" y="380999"/>
            <a:ext cx="9601200" cy="1485900"/>
          </a:xfrm>
        </p:spPr>
        <p:txBody>
          <a:bodyPr>
            <a:normAutofit fontScale="90000"/>
          </a:bodyPr>
          <a:lstStyle/>
          <a:p>
            <a:r>
              <a:rPr lang="en-US" altLang="zh-CN" dirty="0">
                <a:solidFill>
                  <a:srgbClr val="0070C0"/>
                </a:solidFill>
              </a:rPr>
              <a:t>Present</a:t>
            </a:r>
            <a:r>
              <a:rPr lang="zh-CN" altLang="en-US" dirty="0">
                <a:solidFill>
                  <a:srgbClr val="0070C0"/>
                </a:solidFill>
              </a:rPr>
              <a:t> </a:t>
            </a:r>
            <a:r>
              <a:rPr lang="en-US" altLang="zh-CN" dirty="0">
                <a:solidFill>
                  <a:srgbClr val="0070C0"/>
                </a:solidFill>
              </a:rPr>
              <a:t>your</a:t>
            </a:r>
            <a:r>
              <a:rPr lang="zh-CN" altLang="en-US" dirty="0">
                <a:solidFill>
                  <a:srgbClr val="0070C0"/>
                </a:solidFill>
              </a:rPr>
              <a:t> </a:t>
            </a:r>
            <a:r>
              <a:rPr lang="en-US" altLang="zh-CN" dirty="0">
                <a:solidFill>
                  <a:srgbClr val="0070C0"/>
                </a:solidFill>
              </a:rPr>
              <a:t>bodies,</a:t>
            </a:r>
            <a:r>
              <a:rPr lang="zh-CN" altLang="en-US" dirty="0">
                <a:solidFill>
                  <a:srgbClr val="0070C0"/>
                </a:solidFill>
              </a:rPr>
              <a:t> </a:t>
            </a:r>
            <a:r>
              <a:rPr lang="en-US" altLang="zh-CN" dirty="0">
                <a:solidFill>
                  <a:srgbClr val="0070C0"/>
                </a:solidFill>
              </a:rPr>
              <a:t>a</a:t>
            </a:r>
            <a:r>
              <a:rPr lang="zh-CN" altLang="en-US" dirty="0">
                <a:solidFill>
                  <a:srgbClr val="0070C0"/>
                </a:solidFill>
              </a:rPr>
              <a:t> </a:t>
            </a:r>
            <a:r>
              <a:rPr lang="en-US" altLang="zh-CN" dirty="0">
                <a:solidFill>
                  <a:srgbClr val="0070C0"/>
                </a:solidFill>
              </a:rPr>
              <a:t>Living</a:t>
            </a:r>
            <a:r>
              <a:rPr lang="zh-CN" altLang="en-US" dirty="0">
                <a:solidFill>
                  <a:srgbClr val="0070C0"/>
                </a:solidFill>
              </a:rPr>
              <a:t> </a:t>
            </a:r>
            <a:r>
              <a:rPr lang="en-US" altLang="zh-CN" dirty="0">
                <a:solidFill>
                  <a:srgbClr val="0070C0"/>
                </a:solidFill>
              </a:rPr>
              <a:t>Sacrifice</a:t>
            </a:r>
            <a:r>
              <a:rPr lang="zh-CN" altLang="en-US" dirty="0">
                <a:solidFill>
                  <a:srgbClr val="0070C0"/>
                </a:solidFill>
              </a:rPr>
              <a:t> </a:t>
            </a:r>
            <a:r>
              <a:rPr lang="en-US" altLang="zh-CN" dirty="0">
                <a:solidFill>
                  <a:srgbClr val="0070C0"/>
                </a:solidFill>
              </a:rPr>
              <a:t>…</a:t>
            </a:r>
            <a:br>
              <a:rPr lang="en-US" altLang="zh-CN" dirty="0">
                <a:solidFill>
                  <a:srgbClr val="0070C0"/>
                </a:solidFill>
              </a:rPr>
            </a:br>
            <a:r>
              <a:rPr lang="en-US" altLang="zh-CN" dirty="0">
                <a:solidFill>
                  <a:srgbClr val="0070C0"/>
                </a:solidFill>
              </a:rPr>
              <a:t>Prove</a:t>
            </a:r>
            <a:r>
              <a:rPr lang="zh-CN" altLang="en-US" dirty="0">
                <a:solidFill>
                  <a:srgbClr val="0070C0"/>
                </a:solidFill>
              </a:rPr>
              <a:t> </a:t>
            </a:r>
            <a:r>
              <a:rPr lang="en-US" altLang="zh-CN" dirty="0">
                <a:solidFill>
                  <a:srgbClr val="0070C0"/>
                </a:solidFill>
              </a:rPr>
              <a:t>the</a:t>
            </a:r>
            <a:r>
              <a:rPr lang="zh-CN" altLang="en-US" dirty="0">
                <a:solidFill>
                  <a:srgbClr val="0070C0"/>
                </a:solidFill>
              </a:rPr>
              <a:t> </a:t>
            </a:r>
            <a:r>
              <a:rPr lang="en-US" altLang="zh-CN" dirty="0">
                <a:solidFill>
                  <a:srgbClr val="0070C0"/>
                </a:solidFill>
              </a:rPr>
              <a:t>Will</a:t>
            </a:r>
            <a:r>
              <a:rPr lang="zh-CN" altLang="en-US" dirty="0">
                <a:solidFill>
                  <a:srgbClr val="0070C0"/>
                </a:solidFill>
              </a:rPr>
              <a:t> </a:t>
            </a:r>
            <a:r>
              <a:rPr lang="en-US" altLang="zh-CN" dirty="0">
                <a:solidFill>
                  <a:srgbClr val="0070C0"/>
                </a:solidFill>
              </a:rPr>
              <a:t>of</a:t>
            </a:r>
            <a:r>
              <a:rPr lang="zh-CN" altLang="en-US" dirty="0">
                <a:solidFill>
                  <a:srgbClr val="0070C0"/>
                </a:solidFill>
              </a:rPr>
              <a:t> </a:t>
            </a:r>
            <a:r>
              <a:rPr lang="en-US" altLang="zh-CN" dirty="0">
                <a:solidFill>
                  <a:srgbClr val="0070C0"/>
                </a:solidFill>
              </a:rPr>
              <a:t>God</a:t>
            </a:r>
            <a:br>
              <a:rPr lang="en-US" altLang="zh-CN" dirty="0">
                <a:solidFill>
                  <a:srgbClr val="0070C0"/>
                </a:solidFill>
              </a:rPr>
            </a:br>
            <a:r>
              <a:rPr lang="en-US" b="1" dirty="0" err="1">
                <a:solidFill>
                  <a:srgbClr val="0070C0"/>
                </a:solidFill>
                <a:latin typeface="KaiTi" panose="02010609060101010101" pitchFamily="49" charset="-122"/>
                <a:ea typeface="KaiTi" panose="02010609060101010101" pitchFamily="49" charset="-122"/>
              </a:rPr>
              <a:t>将身体献上，当做活祭</a:t>
            </a:r>
            <a:r>
              <a:rPr lang="zh-CN" altLang="en-US" b="1" dirty="0">
                <a:solidFill>
                  <a:srgbClr val="0070C0"/>
                </a:solidFill>
                <a:latin typeface="KaiTi" panose="02010609060101010101" pitchFamily="49" charset="-122"/>
                <a:ea typeface="KaiTi" panose="02010609060101010101" pitchFamily="49" charset="-122"/>
              </a:rPr>
              <a:t> </a:t>
            </a:r>
            <a:r>
              <a:rPr lang="en-US" altLang="zh-CN" b="1" dirty="0">
                <a:solidFill>
                  <a:srgbClr val="0070C0"/>
                </a:solidFill>
                <a:latin typeface="KaiTi" panose="02010609060101010101" pitchFamily="49" charset="-122"/>
                <a:ea typeface="KaiTi" panose="02010609060101010101" pitchFamily="49" charset="-122"/>
              </a:rPr>
              <a:t>…</a:t>
            </a:r>
            <a:r>
              <a:rPr lang="zh-CN" altLang="en-US" b="1" dirty="0">
                <a:solidFill>
                  <a:srgbClr val="0070C0"/>
                </a:solidFill>
                <a:latin typeface="KaiTi" panose="02010609060101010101" pitchFamily="49" charset="-122"/>
                <a:ea typeface="KaiTi" panose="02010609060101010101" pitchFamily="49" charset="-122"/>
              </a:rPr>
              <a:t> </a:t>
            </a:r>
            <a:r>
              <a:rPr lang="en-US" b="1" dirty="0" err="1">
                <a:solidFill>
                  <a:srgbClr val="0070C0"/>
                </a:solidFill>
                <a:latin typeface="KaiTi" panose="02010609060101010101" pitchFamily="49" charset="-122"/>
                <a:ea typeface="KaiTi" panose="02010609060101010101" pitchFamily="49" charset="-122"/>
              </a:rPr>
              <a:t>叫你们察验何为神</a:t>
            </a:r>
            <a:r>
              <a:rPr lang="en-US" b="1" dirty="0">
                <a:solidFill>
                  <a:srgbClr val="0070C0"/>
                </a:solidFill>
                <a:latin typeface="KaiTi" panose="02010609060101010101" pitchFamily="49" charset="-122"/>
                <a:ea typeface="KaiTi" panose="02010609060101010101" pitchFamily="49" charset="-122"/>
              </a:rPr>
              <a:t> </a:t>
            </a:r>
            <a:r>
              <a:rPr lang="en-US" altLang="zh-CN" b="1" dirty="0">
                <a:solidFill>
                  <a:srgbClr val="0070C0"/>
                </a:solidFill>
                <a:latin typeface="KaiTi" panose="02010609060101010101" pitchFamily="49" charset="-122"/>
                <a:ea typeface="KaiTi" panose="02010609060101010101" pitchFamily="49" charset="-122"/>
              </a:rPr>
              <a:t>…</a:t>
            </a:r>
            <a:r>
              <a:rPr lang="zh-CN" altLang="en-US" b="1" dirty="0">
                <a:solidFill>
                  <a:srgbClr val="0070C0"/>
                </a:solidFill>
                <a:latin typeface="KaiTi" panose="02010609060101010101" pitchFamily="49" charset="-122"/>
                <a:ea typeface="KaiTi" panose="02010609060101010101" pitchFamily="49" charset="-122"/>
              </a:rPr>
              <a:t> </a:t>
            </a:r>
            <a:r>
              <a:rPr lang="en-US" b="1" dirty="0" err="1">
                <a:solidFill>
                  <a:srgbClr val="0070C0"/>
                </a:solidFill>
                <a:latin typeface="KaiTi" panose="02010609060101010101" pitchFamily="49" charset="-122"/>
                <a:ea typeface="KaiTi" panose="02010609060101010101" pitchFamily="49" charset="-122"/>
              </a:rPr>
              <a:t>的旨意</a:t>
            </a:r>
            <a:r>
              <a:rPr lang="en-US" b="1" dirty="0">
                <a:solidFill>
                  <a:srgbClr val="0070C0"/>
                </a:solidFill>
                <a:latin typeface="KaiTi" panose="02010609060101010101" pitchFamily="49" charset="-122"/>
                <a:ea typeface="KaiTi" panose="02010609060101010101" pitchFamily="49" charset="-122"/>
              </a:rPr>
              <a:t> </a:t>
            </a:r>
          </a:p>
        </p:txBody>
      </p:sp>
      <p:sp>
        <p:nvSpPr>
          <p:cNvPr id="4" name="Content Placeholder 3">
            <a:extLst>
              <a:ext uri="{FF2B5EF4-FFF2-40B4-BE49-F238E27FC236}">
                <a16:creationId xmlns:a16="http://schemas.microsoft.com/office/drawing/2014/main" id="{E5C88C22-EC8E-6E43-BA0F-C75583B94430}"/>
              </a:ext>
            </a:extLst>
          </p:cNvPr>
          <p:cNvSpPr>
            <a:spLocks noGrp="1"/>
          </p:cNvSpPr>
          <p:nvPr>
            <p:ph sz="half" idx="1"/>
          </p:nvPr>
        </p:nvSpPr>
        <p:spPr>
          <a:xfrm>
            <a:off x="1516629" y="2737339"/>
            <a:ext cx="4447786" cy="3581401"/>
          </a:xfrm>
          <a:ln>
            <a:solidFill>
              <a:srgbClr val="00B0F0"/>
            </a:solidFill>
          </a:ln>
        </p:spPr>
        <p:txBody>
          <a:bodyPr>
            <a:normAutofit fontScale="92500"/>
          </a:bodyPr>
          <a:lstStyle/>
          <a:p>
            <a:pPr marL="0" indent="0">
              <a:buNone/>
            </a:pPr>
            <a:r>
              <a:rPr lang="en-US" altLang="zh-CN" sz="2400" b="1" dirty="0"/>
              <a:t>Living</a:t>
            </a:r>
            <a:r>
              <a:rPr lang="zh-CN" altLang="en-US" sz="2400" b="1" dirty="0"/>
              <a:t> </a:t>
            </a:r>
            <a:r>
              <a:rPr lang="en-US" altLang="zh-CN" sz="2400" b="1" dirty="0"/>
              <a:t>Sacrifice</a:t>
            </a:r>
            <a:r>
              <a:rPr lang="zh-CN" altLang="en-US" sz="2400" b="1" dirty="0"/>
              <a:t> 活祭</a:t>
            </a:r>
            <a:endParaRPr lang="en-US" altLang="zh-CN" sz="2400" b="1" dirty="0"/>
          </a:p>
          <a:p>
            <a:r>
              <a:rPr lang="en-US" altLang="zh-CN" sz="2400" b="1" dirty="0"/>
              <a:t>Quality:</a:t>
            </a:r>
            <a:r>
              <a:rPr lang="zh-CN" altLang="en-US" sz="2400" b="1" dirty="0"/>
              <a:t> </a:t>
            </a:r>
            <a:r>
              <a:rPr lang="en-US" altLang="zh-CN" sz="3000" b="1" dirty="0">
                <a:solidFill>
                  <a:srgbClr val="0070C0"/>
                </a:solidFill>
              </a:rPr>
              <a:t>Holy</a:t>
            </a:r>
            <a:r>
              <a:rPr lang="zh-CN" altLang="en-US" sz="2400" b="1" dirty="0"/>
              <a:t>  质量： 圣洁</a:t>
            </a:r>
            <a:endParaRPr lang="en-US" altLang="zh-CN" sz="2400" b="1" dirty="0"/>
          </a:p>
          <a:p>
            <a:r>
              <a:rPr lang="en-US" altLang="zh-CN" sz="2400" b="1" dirty="0"/>
              <a:t>In</a:t>
            </a:r>
            <a:r>
              <a:rPr lang="zh-CN" altLang="en-US" sz="2400" b="1" dirty="0"/>
              <a:t> </a:t>
            </a:r>
            <a:r>
              <a:rPr lang="en-US" altLang="zh-CN" sz="2400" b="1" dirty="0"/>
              <a:t>God’s</a:t>
            </a:r>
            <a:r>
              <a:rPr lang="zh-CN" altLang="en-US" sz="2400" b="1" dirty="0"/>
              <a:t> </a:t>
            </a:r>
            <a:r>
              <a:rPr lang="en-US" altLang="zh-CN" sz="2400" b="1" dirty="0"/>
              <a:t>Perspective:</a:t>
            </a:r>
            <a:r>
              <a:rPr lang="zh-CN" altLang="en-US" sz="2400" b="1" dirty="0"/>
              <a:t> </a:t>
            </a:r>
            <a:r>
              <a:rPr lang="en-US" altLang="zh-CN" sz="2400" b="1" dirty="0">
                <a:solidFill>
                  <a:srgbClr val="0070C0"/>
                </a:solidFill>
              </a:rPr>
              <a:t>Acceptable</a:t>
            </a:r>
          </a:p>
          <a:p>
            <a:pPr marL="0" indent="0">
              <a:buNone/>
            </a:pPr>
            <a:r>
              <a:rPr lang="zh-CN" altLang="en-US" sz="2400" b="1" dirty="0"/>
              <a:t>神眼里：可喜悦</a:t>
            </a:r>
            <a:endParaRPr lang="en-US" altLang="zh-CN" sz="2400" b="1" dirty="0"/>
          </a:p>
          <a:p>
            <a:r>
              <a:rPr lang="en-US" altLang="zh-CN" sz="2400" b="1" dirty="0"/>
              <a:t>In</a:t>
            </a:r>
            <a:r>
              <a:rPr lang="zh-CN" altLang="en-US" sz="2400" b="1" dirty="0"/>
              <a:t> </a:t>
            </a:r>
            <a:r>
              <a:rPr lang="en-US" altLang="zh-CN" sz="2400" b="1" dirty="0"/>
              <a:t>our</a:t>
            </a:r>
            <a:r>
              <a:rPr lang="zh-CN" altLang="en-US" sz="2400" b="1" dirty="0"/>
              <a:t> </a:t>
            </a:r>
            <a:r>
              <a:rPr lang="en-US" altLang="zh-CN" sz="2400" b="1" dirty="0"/>
              <a:t>perspective:</a:t>
            </a:r>
            <a:r>
              <a:rPr lang="zh-CN" altLang="en-US" sz="2400" b="1" dirty="0"/>
              <a:t> </a:t>
            </a:r>
            <a:r>
              <a:rPr lang="en-US" altLang="zh-CN" sz="2400" b="1" dirty="0">
                <a:solidFill>
                  <a:srgbClr val="0070C0"/>
                </a:solidFill>
              </a:rPr>
              <a:t>Reasonable,</a:t>
            </a:r>
            <a:r>
              <a:rPr lang="zh-CN" altLang="en-US" sz="2400" b="1" dirty="0">
                <a:solidFill>
                  <a:srgbClr val="0070C0"/>
                </a:solidFill>
              </a:rPr>
              <a:t> </a:t>
            </a:r>
            <a:r>
              <a:rPr lang="en-US" altLang="zh-CN" sz="2400" b="1" dirty="0">
                <a:solidFill>
                  <a:srgbClr val="0070C0"/>
                </a:solidFill>
              </a:rPr>
              <a:t>Spiritual</a:t>
            </a:r>
          </a:p>
          <a:p>
            <a:pPr marL="0" indent="0">
              <a:buNone/>
            </a:pPr>
            <a:r>
              <a:rPr lang="en-US" sz="2400" b="1" dirty="0" err="1">
                <a:latin typeface="KaiTi" panose="02010609060101010101" pitchFamily="49" charset="-122"/>
                <a:ea typeface="KaiTi" panose="02010609060101010101" pitchFamily="49" charset="-122"/>
              </a:rPr>
              <a:t>我们眼里</a:t>
            </a:r>
            <a:r>
              <a:rPr lang="zh-CN" altLang="en-US" sz="2400" b="1" dirty="0">
                <a:latin typeface="KaiTi" panose="02010609060101010101" pitchFamily="49" charset="-122"/>
                <a:ea typeface="KaiTi" panose="02010609060101010101" pitchFamily="49" charset="-122"/>
              </a:rPr>
              <a:t>：</a:t>
            </a:r>
            <a:r>
              <a:rPr lang="zh-CN" altLang="en-US" sz="2400" b="1" dirty="0"/>
              <a:t>理所当然，属灵，有智慧的</a:t>
            </a:r>
            <a:endParaRPr lang="en-US" sz="2400" b="1" dirty="0"/>
          </a:p>
        </p:txBody>
      </p:sp>
      <p:sp>
        <p:nvSpPr>
          <p:cNvPr id="5" name="Content Placeholder 4">
            <a:extLst>
              <a:ext uri="{FF2B5EF4-FFF2-40B4-BE49-F238E27FC236}">
                <a16:creationId xmlns:a16="http://schemas.microsoft.com/office/drawing/2014/main" id="{F341A797-2E3E-7E4E-B7E0-9911F62F40DE}"/>
              </a:ext>
            </a:extLst>
          </p:cNvPr>
          <p:cNvSpPr>
            <a:spLocks noGrp="1"/>
          </p:cNvSpPr>
          <p:nvPr>
            <p:ph sz="half" idx="2"/>
          </p:nvPr>
        </p:nvSpPr>
        <p:spPr>
          <a:xfrm>
            <a:off x="6525402" y="2737338"/>
            <a:ext cx="5213207" cy="3581401"/>
          </a:xfrm>
          <a:ln>
            <a:solidFill>
              <a:srgbClr val="00B0F0"/>
            </a:solidFill>
          </a:ln>
        </p:spPr>
        <p:txBody>
          <a:bodyPr>
            <a:normAutofit fontScale="92500"/>
          </a:bodyPr>
          <a:lstStyle/>
          <a:p>
            <a:pPr marL="0" indent="0">
              <a:buNone/>
            </a:pPr>
            <a:r>
              <a:rPr lang="en-US" altLang="zh-CN" sz="4400" b="1" dirty="0"/>
              <a:t>Will</a:t>
            </a:r>
            <a:r>
              <a:rPr lang="zh-CN" altLang="en-US" sz="4400" b="1" dirty="0"/>
              <a:t> 旨意</a:t>
            </a:r>
            <a:endParaRPr lang="en-US" altLang="zh-CN" sz="4400" b="1" dirty="0"/>
          </a:p>
          <a:p>
            <a:r>
              <a:rPr lang="en-US" altLang="zh-CN" sz="4400" b="1" dirty="0"/>
              <a:t>Good</a:t>
            </a:r>
            <a:r>
              <a:rPr lang="zh-CN" altLang="en-US" sz="4400" b="1" dirty="0"/>
              <a:t> </a:t>
            </a:r>
            <a:r>
              <a:rPr lang="en-US" sz="4400" b="1" dirty="0" err="1">
                <a:latin typeface="KaiTi" panose="02010609060101010101" pitchFamily="49" charset="-122"/>
                <a:ea typeface="KaiTi" panose="02010609060101010101" pitchFamily="49" charset="-122"/>
              </a:rPr>
              <a:t>善良</a:t>
            </a:r>
            <a:r>
              <a:rPr lang="zh-CN" altLang="en-US" sz="4400" b="1" dirty="0">
                <a:latin typeface="KaiTi" panose="02010609060101010101" pitchFamily="49" charset="-122"/>
                <a:ea typeface="KaiTi" panose="02010609060101010101" pitchFamily="49" charset="-122"/>
              </a:rPr>
              <a:t>，美好</a:t>
            </a:r>
            <a:endParaRPr lang="en-US" altLang="zh-CN" sz="4400" b="1" dirty="0"/>
          </a:p>
          <a:p>
            <a:r>
              <a:rPr lang="en-US" altLang="zh-CN" sz="4400" b="1" dirty="0"/>
              <a:t>Perfect</a:t>
            </a:r>
            <a:r>
              <a:rPr lang="zh-CN" altLang="en-US" sz="4400" b="1" dirty="0"/>
              <a:t> </a:t>
            </a:r>
            <a:r>
              <a:rPr lang="en-US" sz="4400" b="1" dirty="0" err="1">
                <a:latin typeface="KaiTi" panose="02010609060101010101" pitchFamily="49" charset="-122"/>
                <a:ea typeface="KaiTi" panose="02010609060101010101" pitchFamily="49" charset="-122"/>
              </a:rPr>
              <a:t>纯全</a:t>
            </a:r>
            <a:r>
              <a:rPr lang="en-US" sz="4400" b="1" dirty="0"/>
              <a:t> </a:t>
            </a:r>
            <a:endParaRPr lang="en-US" altLang="zh-CN" sz="4400" b="1" dirty="0"/>
          </a:p>
          <a:p>
            <a:r>
              <a:rPr lang="en-US" altLang="zh-CN" sz="4400" b="1" dirty="0"/>
              <a:t>Acceptable</a:t>
            </a:r>
            <a:r>
              <a:rPr lang="zh-CN" altLang="en-US" sz="4400" b="1" dirty="0"/>
              <a:t> </a:t>
            </a:r>
            <a:r>
              <a:rPr lang="en-US" sz="4400" b="1" dirty="0" err="1">
                <a:latin typeface="KaiTi" panose="02010609060101010101" pitchFamily="49" charset="-122"/>
                <a:ea typeface="KaiTi" panose="02010609060101010101" pitchFamily="49" charset="-122"/>
              </a:rPr>
              <a:t>可喜悦</a:t>
            </a:r>
            <a:r>
              <a:rPr lang="en-US" sz="4400" b="1" dirty="0">
                <a:latin typeface="KaiTi" panose="02010609060101010101" pitchFamily="49" charset="-122"/>
                <a:ea typeface="KaiTi" panose="02010609060101010101" pitchFamily="49" charset="-122"/>
              </a:rPr>
              <a:t> </a:t>
            </a:r>
            <a:endParaRPr lang="en-US" altLang="zh-CN" sz="4400" b="1"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4118976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D45B-57FE-AB4F-817D-4804D4BCDF3F}"/>
              </a:ext>
            </a:extLst>
          </p:cNvPr>
          <p:cNvSpPr>
            <a:spLocks noGrp="1"/>
          </p:cNvSpPr>
          <p:nvPr>
            <p:ph type="title"/>
          </p:nvPr>
        </p:nvSpPr>
        <p:spPr>
          <a:xfrm>
            <a:off x="971550" y="533400"/>
            <a:ext cx="10001250" cy="1485900"/>
          </a:xfrm>
        </p:spPr>
        <p:txBody>
          <a:bodyPr/>
          <a:lstStyle/>
          <a:p>
            <a:r>
              <a:rPr lang="en-US" dirty="0">
                <a:solidFill>
                  <a:srgbClr val="0070C0"/>
                </a:solidFill>
              </a:rPr>
              <a:t>First</a:t>
            </a:r>
            <a:r>
              <a:rPr lang="zh-CN" altLang="en-US" dirty="0">
                <a:solidFill>
                  <a:srgbClr val="0070C0"/>
                </a:solidFill>
              </a:rPr>
              <a:t> </a:t>
            </a:r>
            <a:r>
              <a:rPr lang="en-US" altLang="zh-CN" dirty="0">
                <a:solidFill>
                  <a:srgbClr val="0070C0"/>
                </a:solidFill>
              </a:rPr>
              <a:t>Spiritual</a:t>
            </a:r>
            <a:r>
              <a:rPr lang="zh-CN" altLang="en-US" dirty="0">
                <a:solidFill>
                  <a:srgbClr val="0070C0"/>
                </a:solidFill>
              </a:rPr>
              <a:t> </a:t>
            </a:r>
            <a:r>
              <a:rPr lang="en-US" altLang="zh-CN" dirty="0">
                <a:solidFill>
                  <a:srgbClr val="0070C0"/>
                </a:solidFill>
              </a:rPr>
              <a:t>Service</a:t>
            </a:r>
            <a:r>
              <a:rPr lang="zh-CN" altLang="en-US" dirty="0">
                <a:solidFill>
                  <a:srgbClr val="0070C0"/>
                </a:solidFill>
              </a:rPr>
              <a:t> 第一个属灵的侍奉</a:t>
            </a:r>
            <a:br>
              <a:rPr lang="en-US" altLang="zh-CN" dirty="0">
                <a:solidFill>
                  <a:srgbClr val="0070C0"/>
                </a:solidFill>
              </a:rPr>
            </a:br>
            <a:r>
              <a:rPr lang="en-US" altLang="zh-CN" dirty="0">
                <a:solidFill>
                  <a:srgbClr val="0070C0"/>
                </a:solidFill>
              </a:rPr>
              <a:t>Genesis</a:t>
            </a:r>
            <a:r>
              <a:rPr lang="zh-CN" altLang="en-US" dirty="0">
                <a:solidFill>
                  <a:srgbClr val="0070C0"/>
                </a:solidFill>
              </a:rPr>
              <a:t> 创世纪 </a:t>
            </a:r>
            <a:r>
              <a:rPr lang="en-US" altLang="zh-CN" dirty="0">
                <a:solidFill>
                  <a:srgbClr val="0070C0"/>
                </a:solidFill>
              </a:rPr>
              <a:t>2:16-23</a:t>
            </a:r>
            <a:endParaRPr lang="en-US" dirty="0">
              <a:solidFill>
                <a:srgbClr val="0070C0"/>
              </a:solidFill>
            </a:endParaRPr>
          </a:p>
        </p:txBody>
      </p:sp>
      <p:sp>
        <p:nvSpPr>
          <p:cNvPr id="5" name="Content Placeholder 4">
            <a:extLst>
              <a:ext uri="{FF2B5EF4-FFF2-40B4-BE49-F238E27FC236}">
                <a16:creationId xmlns:a16="http://schemas.microsoft.com/office/drawing/2014/main" id="{CDEA29DC-2D6E-7241-B8E9-B9CF45F7A99E}"/>
              </a:ext>
            </a:extLst>
          </p:cNvPr>
          <p:cNvSpPr>
            <a:spLocks noGrp="1"/>
          </p:cNvSpPr>
          <p:nvPr>
            <p:ph idx="1"/>
          </p:nvPr>
        </p:nvSpPr>
        <p:spPr>
          <a:xfrm>
            <a:off x="971550" y="2023110"/>
            <a:ext cx="10504170" cy="4301490"/>
          </a:xfrm>
        </p:spPr>
        <p:txBody>
          <a:bodyPr>
            <a:normAutofit fontScale="92500"/>
          </a:bodyPr>
          <a:lstStyle/>
          <a:p>
            <a:pPr marL="0" indent="0">
              <a:buNone/>
            </a:pPr>
            <a:r>
              <a:rPr lang="ja-JP" altLang="en-US" sz="2800">
                <a:latin typeface="KaiTi" panose="02010609060101010101" pitchFamily="49" charset="-122"/>
                <a:ea typeface="KaiTi" panose="02010609060101010101" pitchFamily="49" charset="-122"/>
              </a:rPr>
              <a:t>耶和华神吩咐他说：“园中各样树上的果子，你可以随意吃； 只是分别善恶树上的果子，你不可吃，因为你吃的日子必定死。”</a:t>
            </a:r>
          </a:p>
          <a:p>
            <a:pPr marL="0" indent="0">
              <a:buNone/>
            </a:pPr>
            <a:r>
              <a:rPr lang="ja-JP" altLang="en-US" sz="2800">
                <a:latin typeface="KaiTi" panose="02010609060101010101" pitchFamily="49" charset="-122"/>
                <a:ea typeface="KaiTi" panose="02010609060101010101" pitchFamily="49" charset="-122"/>
              </a:rPr>
              <a:t>耶和华神说：“那人独居不好，我要为他造一个配偶帮助他。” </a:t>
            </a:r>
            <a:r>
              <a:rPr lang="en-US" altLang="zh-CN" sz="2800" dirty="0">
                <a:latin typeface="KaiTi" panose="02010609060101010101" pitchFamily="49" charset="-122"/>
                <a:ea typeface="KaiTi" panose="02010609060101010101" pitchFamily="49" charset="-122"/>
              </a:rPr>
              <a:t>…</a:t>
            </a:r>
            <a:r>
              <a:rPr lang="zh-CN" altLang="en-US" sz="2800" dirty="0">
                <a:latin typeface="KaiTi" panose="02010609060101010101" pitchFamily="49" charset="-122"/>
                <a:ea typeface="KaiTi" panose="02010609060101010101" pitchFamily="49" charset="-122"/>
              </a:rPr>
              <a:t> </a:t>
            </a:r>
            <a:r>
              <a:rPr lang="ja-JP" altLang="en-US" sz="2800">
                <a:latin typeface="KaiTi" panose="02010609060101010101" pitchFamily="49" charset="-122"/>
                <a:ea typeface="KaiTi" panose="02010609060101010101" pitchFamily="49" charset="-122"/>
              </a:rPr>
              <a:t>只是那人没有遇见配偶帮助他。 </a:t>
            </a:r>
            <a:endParaRPr lang="en-US" altLang="ja-JP" sz="2800" dirty="0">
              <a:latin typeface="KaiTi" panose="02010609060101010101" pitchFamily="49" charset="-122"/>
              <a:ea typeface="KaiTi" panose="02010609060101010101" pitchFamily="49" charset="-122"/>
            </a:endParaRPr>
          </a:p>
          <a:p>
            <a:pPr marL="0" indent="0">
              <a:buNone/>
            </a:pPr>
            <a:r>
              <a:rPr lang="ja-JP" altLang="en-US" sz="2800">
                <a:latin typeface="KaiTi" panose="02010609060101010101" pitchFamily="49" charset="-122"/>
                <a:ea typeface="KaiTi" panose="02010609060101010101" pitchFamily="49" charset="-122"/>
              </a:rPr>
              <a:t>耶和华神使他沉睡，他就睡了。于是取下他的一条肋骨，又把肉合起来。 </a:t>
            </a:r>
            <a:endParaRPr lang="en-US" altLang="ja-JP" sz="2800" dirty="0">
              <a:latin typeface="KaiTi" panose="02010609060101010101" pitchFamily="49" charset="-122"/>
              <a:ea typeface="KaiTi" panose="02010609060101010101" pitchFamily="49" charset="-122"/>
            </a:endParaRPr>
          </a:p>
          <a:p>
            <a:pPr marL="0" indent="0">
              <a:buNone/>
            </a:pPr>
            <a:r>
              <a:rPr lang="ja-JP" altLang="en-US" sz="2800">
                <a:latin typeface="KaiTi" panose="02010609060101010101" pitchFamily="49" charset="-122"/>
                <a:ea typeface="KaiTi" panose="02010609060101010101" pitchFamily="49" charset="-122"/>
              </a:rPr>
              <a:t>耶和华神就用那人身上所取的肋骨造成一个女人，领她到那人跟前。 </a:t>
            </a:r>
            <a:endParaRPr lang="en-US" altLang="ja-JP" sz="2800" dirty="0">
              <a:latin typeface="KaiTi" panose="02010609060101010101" pitchFamily="49" charset="-122"/>
              <a:ea typeface="KaiTi" panose="02010609060101010101" pitchFamily="49" charset="-122"/>
            </a:endParaRPr>
          </a:p>
          <a:p>
            <a:pPr marL="0" indent="0">
              <a:buNone/>
            </a:pPr>
            <a:r>
              <a:rPr lang="ja-JP" altLang="en-US" sz="2800">
                <a:latin typeface="KaiTi" panose="02010609060101010101" pitchFamily="49" charset="-122"/>
                <a:ea typeface="KaiTi" panose="02010609060101010101" pitchFamily="49" charset="-122"/>
              </a:rPr>
              <a:t>那人说：“这是我骨中的骨、肉中的肉！可以称她为女人，因为她是从男人身上取出来的。”</a:t>
            </a:r>
          </a:p>
          <a:p>
            <a:pPr marL="0" indent="0">
              <a:buNone/>
            </a:pPr>
            <a:endParaRPr lang="en-US" sz="2800" dirty="0">
              <a:latin typeface="KaiTi" panose="02010609060101010101" pitchFamily="49" charset="-122"/>
              <a:ea typeface="KaiTi" panose="02010609060101010101" pitchFamily="49" charset="-122"/>
            </a:endParaRPr>
          </a:p>
        </p:txBody>
      </p:sp>
    </p:spTree>
    <p:extLst>
      <p:ext uri="{BB962C8B-B14F-4D97-AF65-F5344CB8AC3E}">
        <p14:creationId xmlns:p14="http://schemas.microsoft.com/office/powerpoint/2010/main" val="1464702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D45B-57FE-AB4F-817D-4804D4BCDF3F}"/>
              </a:ext>
            </a:extLst>
          </p:cNvPr>
          <p:cNvSpPr>
            <a:spLocks noGrp="1"/>
          </p:cNvSpPr>
          <p:nvPr>
            <p:ph type="title"/>
          </p:nvPr>
        </p:nvSpPr>
        <p:spPr>
          <a:xfrm>
            <a:off x="1005840" y="388620"/>
            <a:ext cx="10001250" cy="1485900"/>
          </a:xfrm>
        </p:spPr>
        <p:txBody>
          <a:bodyPr/>
          <a:lstStyle/>
          <a:p>
            <a:r>
              <a:rPr lang="en-US" dirty="0">
                <a:solidFill>
                  <a:srgbClr val="0070C0"/>
                </a:solidFill>
              </a:rPr>
              <a:t>First</a:t>
            </a:r>
            <a:r>
              <a:rPr lang="zh-CN" altLang="en-US" dirty="0">
                <a:solidFill>
                  <a:srgbClr val="0070C0"/>
                </a:solidFill>
              </a:rPr>
              <a:t> </a:t>
            </a:r>
            <a:r>
              <a:rPr lang="en-US" altLang="zh-CN" dirty="0">
                <a:solidFill>
                  <a:srgbClr val="0070C0"/>
                </a:solidFill>
              </a:rPr>
              <a:t>Spiritual</a:t>
            </a:r>
            <a:r>
              <a:rPr lang="zh-CN" altLang="en-US" dirty="0">
                <a:solidFill>
                  <a:srgbClr val="0070C0"/>
                </a:solidFill>
              </a:rPr>
              <a:t> </a:t>
            </a:r>
            <a:r>
              <a:rPr lang="en-US" altLang="zh-CN" dirty="0">
                <a:solidFill>
                  <a:srgbClr val="0070C0"/>
                </a:solidFill>
              </a:rPr>
              <a:t>Service</a:t>
            </a:r>
            <a:r>
              <a:rPr lang="zh-CN" altLang="en-US" dirty="0">
                <a:solidFill>
                  <a:srgbClr val="0070C0"/>
                </a:solidFill>
              </a:rPr>
              <a:t> 第一个属灵的侍奉</a:t>
            </a:r>
            <a:br>
              <a:rPr lang="en-US" altLang="zh-CN" dirty="0">
                <a:solidFill>
                  <a:srgbClr val="0070C0"/>
                </a:solidFill>
              </a:rPr>
            </a:br>
            <a:r>
              <a:rPr lang="en-US" altLang="zh-CN" dirty="0">
                <a:solidFill>
                  <a:srgbClr val="0070C0"/>
                </a:solidFill>
              </a:rPr>
              <a:t>Genesis</a:t>
            </a:r>
            <a:r>
              <a:rPr lang="zh-CN" altLang="en-US" dirty="0">
                <a:solidFill>
                  <a:srgbClr val="0070C0"/>
                </a:solidFill>
              </a:rPr>
              <a:t> 创世纪 </a:t>
            </a:r>
            <a:r>
              <a:rPr lang="en-US" altLang="zh-CN" dirty="0">
                <a:solidFill>
                  <a:srgbClr val="0070C0"/>
                </a:solidFill>
              </a:rPr>
              <a:t>2:16-23</a:t>
            </a:r>
            <a:endParaRPr lang="en-US" dirty="0">
              <a:solidFill>
                <a:srgbClr val="0070C0"/>
              </a:solidFill>
            </a:endParaRPr>
          </a:p>
        </p:txBody>
      </p:sp>
      <p:sp>
        <p:nvSpPr>
          <p:cNvPr id="5" name="Content Placeholder 4">
            <a:extLst>
              <a:ext uri="{FF2B5EF4-FFF2-40B4-BE49-F238E27FC236}">
                <a16:creationId xmlns:a16="http://schemas.microsoft.com/office/drawing/2014/main" id="{CDEA29DC-2D6E-7241-B8E9-B9CF45F7A99E}"/>
              </a:ext>
            </a:extLst>
          </p:cNvPr>
          <p:cNvSpPr>
            <a:spLocks noGrp="1"/>
          </p:cNvSpPr>
          <p:nvPr>
            <p:ph idx="1"/>
          </p:nvPr>
        </p:nvSpPr>
        <p:spPr>
          <a:xfrm>
            <a:off x="880110" y="1874520"/>
            <a:ext cx="10789920" cy="4640580"/>
          </a:xfrm>
        </p:spPr>
        <p:txBody>
          <a:bodyPr>
            <a:normAutofit/>
          </a:bodyPr>
          <a:lstStyle/>
          <a:p>
            <a:pPr marL="0" indent="0">
              <a:buNone/>
            </a:pPr>
            <a:r>
              <a:rPr lang="en-US" dirty="0"/>
              <a:t>Out of the ground the LORD God caused every tree to grow that is pleasing to the sight and good for food; the tree of life </a:t>
            </a:r>
            <a:r>
              <a:rPr lang="en-US" i="1" dirty="0"/>
              <a:t>was</a:t>
            </a:r>
            <a:r>
              <a:rPr lang="en-US" dirty="0"/>
              <a:t> also in the midst of the garden, and the tree of the knowledge of good and evil. </a:t>
            </a:r>
          </a:p>
          <a:p>
            <a:pPr marL="0" indent="0">
              <a:buNone/>
            </a:pPr>
            <a:r>
              <a:rPr lang="en-US" dirty="0"/>
              <a:t>The LORD God commanded the man, saying, “From any tree of the garden you may freely eat; but from the tree of the knowledge of good and evil you shall not eat, for on the day that you eat from it you will certainly die.” </a:t>
            </a:r>
          </a:p>
          <a:p>
            <a:pPr marL="0" indent="0">
              <a:buNone/>
            </a:pPr>
            <a:r>
              <a:rPr lang="en-US" dirty="0"/>
              <a:t>Then the LORD God said, “It is not good for the man to be alone; I will make him a helper suitable for him.”  … but for Adam there was not found a helper suitable for him.   </a:t>
            </a:r>
          </a:p>
          <a:p>
            <a:pPr marL="0" indent="0">
              <a:buNone/>
            </a:pPr>
            <a:r>
              <a:rPr lang="en-US" dirty="0"/>
              <a:t>So the LORD God caused a deep sleep to fall upon the man, and he slept; then He took one of his ribs and closed up the flesh at that place.   </a:t>
            </a:r>
          </a:p>
          <a:p>
            <a:pPr marL="0" indent="0">
              <a:buNone/>
            </a:pPr>
            <a:r>
              <a:rPr lang="en-US" dirty="0"/>
              <a:t>And the LORD God fashioned into a woman the rib which He had taken from the man, and brought her to the man.  Then the man said, “At last this is bone of my bones, and flesh of my flesh; She shall be called ‘woman,’ Because she was taken out of man.”</a:t>
            </a:r>
          </a:p>
          <a:p>
            <a:pPr marL="0" indent="0">
              <a:buNone/>
            </a:pPr>
            <a:endParaRPr lang="en-US" dirty="0"/>
          </a:p>
        </p:txBody>
      </p:sp>
    </p:spTree>
    <p:extLst>
      <p:ext uri="{BB962C8B-B14F-4D97-AF65-F5344CB8AC3E}">
        <p14:creationId xmlns:p14="http://schemas.microsoft.com/office/powerpoint/2010/main" val="96189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97ABE-126E-094A-AF36-EBD4EA49666C}"/>
              </a:ext>
            </a:extLst>
          </p:cNvPr>
          <p:cNvSpPr>
            <a:spLocks noGrp="1"/>
          </p:cNvSpPr>
          <p:nvPr>
            <p:ph type="title"/>
          </p:nvPr>
        </p:nvSpPr>
        <p:spPr/>
        <p:txBody>
          <a:bodyPr>
            <a:normAutofit fontScale="90000"/>
          </a:bodyPr>
          <a:lstStyle/>
          <a:p>
            <a:r>
              <a:rPr lang="en-US" altLang="zh-CN" dirty="0">
                <a:solidFill>
                  <a:srgbClr val="0070C0"/>
                </a:solidFill>
              </a:rPr>
              <a:t>Good,</a:t>
            </a:r>
            <a:r>
              <a:rPr lang="zh-CN" altLang="en-US" dirty="0">
                <a:solidFill>
                  <a:srgbClr val="0070C0"/>
                </a:solidFill>
              </a:rPr>
              <a:t> </a:t>
            </a:r>
            <a:r>
              <a:rPr lang="en-US" altLang="zh-CN" dirty="0">
                <a:solidFill>
                  <a:srgbClr val="0070C0"/>
                </a:solidFill>
              </a:rPr>
              <a:t>Perfect,</a:t>
            </a:r>
            <a:r>
              <a:rPr lang="zh-CN" altLang="en-US" dirty="0">
                <a:solidFill>
                  <a:srgbClr val="0070C0"/>
                </a:solidFill>
              </a:rPr>
              <a:t> </a:t>
            </a:r>
            <a:r>
              <a:rPr lang="en-US" altLang="zh-CN" dirty="0">
                <a:solidFill>
                  <a:srgbClr val="0070C0"/>
                </a:solidFill>
              </a:rPr>
              <a:t>Acceptable</a:t>
            </a:r>
            <a:br>
              <a:rPr lang="en-US" altLang="zh-CN" b="1" dirty="0">
                <a:solidFill>
                  <a:srgbClr val="0070C0"/>
                </a:solidFill>
              </a:rPr>
            </a:br>
            <a:r>
              <a:rPr lang="zh-CN" altLang="en-US" b="1" dirty="0">
                <a:solidFill>
                  <a:srgbClr val="0070C0"/>
                </a:solidFill>
                <a:latin typeface="KaiTi" panose="02010609060101010101" pitchFamily="49" charset="-122"/>
                <a:ea typeface="KaiTi" panose="02010609060101010101" pitchFamily="49" charset="-122"/>
              </a:rPr>
              <a:t>美好</a:t>
            </a:r>
            <a:r>
              <a:rPr lang="en-US" altLang="zh-CN" b="1" dirty="0">
                <a:solidFill>
                  <a:srgbClr val="0070C0"/>
                </a:solidFill>
                <a:latin typeface="KaiTi" panose="02010609060101010101" pitchFamily="49" charset="-122"/>
                <a:ea typeface="KaiTi" panose="02010609060101010101" pitchFamily="49" charset="-122"/>
              </a:rPr>
              <a:t>,</a:t>
            </a:r>
            <a:r>
              <a:rPr lang="en-US" b="1" dirty="0">
                <a:solidFill>
                  <a:srgbClr val="0070C0"/>
                </a:solidFill>
              </a:rPr>
              <a:t> </a:t>
            </a:r>
            <a:r>
              <a:rPr lang="zh-CN" altLang="en-US" b="1" dirty="0">
                <a:solidFill>
                  <a:srgbClr val="0070C0"/>
                </a:solidFill>
              </a:rPr>
              <a:t> </a:t>
            </a:r>
            <a:r>
              <a:rPr lang="en-US" b="1" dirty="0" err="1">
                <a:solidFill>
                  <a:srgbClr val="0070C0"/>
                </a:solidFill>
                <a:latin typeface="KaiTi" panose="02010609060101010101" pitchFamily="49" charset="-122"/>
                <a:ea typeface="KaiTi" panose="02010609060101010101" pitchFamily="49" charset="-122"/>
              </a:rPr>
              <a:t>纯全</a:t>
            </a:r>
            <a:r>
              <a:rPr lang="en-US" altLang="zh-CN" b="1" dirty="0">
                <a:solidFill>
                  <a:srgbClr val="0070C0"/>
                </a:solidFill>
                <a:latin typeface="KaiTi" panose="02010609060101010101" pitchFamily="49" charset="-122"/>
                <a:ea typeface="KaiTi" panose="02010609060101010101" pitchFamily="49" charset="-122"/>
              </a:rPr>
              <a:t>,</a:t>
            </a:r>
            <a:r>
              <a:rPr lang="zh-CN" altLang="en-US" b="1" dirty="0">
                <a:solidFill>
                  <a:srgbClr val="0070C0"/>
                </a:solidFill>
                <a:latin typeface="KaiTi" panose="02010609060101010101" pitchFamily="49" charset="-122"/>
                <a:ea typeface="KaiTi" panose="02010609060101010101" pitchFamily="49" charset="-122"/>
              </a:rPr>
              <a:t> </a:t>
            </a:r>
            <a:r>
              <a:rPr lang="en-US" b="1" dirty="0" err="1">
                <a:solidFill>
                  <a:srgbClr val="0070C0"/>
                </a:solidFill>
                <a:latin typeface="KaiTi" panose="02010609060101010101" pitchFamily="49" charset="-122"/>
                <a:ea typeface="KaiTi" panose="02010609060101010101" pitchFamily="49" charset="-122"/>
              </a:rPr>
              <a:t>可喜悦</a:t>
            </a:r>
            <a:br>
              <a:rPr lang="en-US" altLang="zh-CN" dirty="0"/>
            </a:br>
            <a:endParaRPr lang="en-US" dirty="0"/>
          </a:p>
        </p:txBody>
      </p:sp>
      <p:sp>
        <p:nvSpPr>
          <p:cNvPr id="3" name="Content Placeholder 2">
            <a:extLst>
              <a:ext uri="{FF2B5EF4-FFF2-40B4-BE49-F238E27FC236}">
                <a16:creationId xmlns:a16="http://schemas.microsoft.com/office/drawing/2014/main" id="{9D5FB36C-4765-1449-A96D-B454AB2E27B4}"/>
              </a:ext>
            </a:extLst>
          </p:cNvPr>
          <p:cNvSpPr>
            <a:spLocks noGrp="1"/>
          </p:cNvSpPr>
          <p:nvPr>
            <p:ph idx="1"/>
          </p:nvPr>
        </p:nvSpPr>
        <p:spPr>
          <a:xfrm>
            <a:off x="1295400" y="1988820"/>
            <a:ext cx="9601200" cy="4686300"/>
          </a:xfrm>
        </p:spPr>
        <p:txBody>
          <a:bodyPr>
            <a:normAutofit fontScale="92500" lnSpcReduction="10000"/>
          </a:bodyPr>
          <a:lstStyle/>
          <a:p>
            <a:r>
              <a:rPr lang="en-US" altLang="zh-CN" dirty="0"/>
              <a:t>God’s</a:t>
            </a:r>
            <a:r>
              <a:rPr lang="zh-CN" altLang="en-US" dirty="0"/>
              <a:t> </a:t>
            </a:r>
            <a:r>
              <a:rPr lang="en-US" altLang="zh-CN" dirty="0"/>
              <a:t>Creation</a:t>
            </a:r>
            <a:r>
              <a:rPr lang="zh-CN" altLang="en-US" dirty="0"/>
              <a:t> 神的创造</a:t>
            </a:r>
            <a:endParaRPr lang="en-US" altLang="zh-CN" dirty="0"/>
          </a:p>
          <a:p>
            <a:r>
              <a:rPr lang="en-US" altLang="zh-CN" dirty="0"/>
              <a:t>God’s</a:t>
            </a:r>
            <a:r>
              <a:rPr lang="zh-CN" altLang="en-US" dirty="0"/>
              <a:t> </a:t>
            </a:r>
            <a:r>
              <a:rPr lang="en-US" altLang="zh-CN" dirty="0"/>
              <a:t>Command</a:t>
            </a:r>
            <a:r>
              <a:rPr lang="zh-CN" altLang="en-US" dirty="0"/>
              <a:t> 神的命令和心思</a:t>
            </a:r>
            <a:endParaRPr lang="en-US" altLang="zh-CN" dirty="0"/>
          </a:p>
          <a:p>
            <a:pPr lvl="1"/>
            <a:r>
              <a:rPr lang="en-US" altLang="zh-CN" dirty="0"/>
              <a:t>Freedom</a:t>
            </a:r>
            <a:r>
              <a:rPr lang="zh-CN" altLang="en-US" dirty="0"/>
              <a:t> </a:t>
            </a:r>
            <a:r>
              <a:rPr lang="en-US" altLang="zh-CN" dirty="0"/>
              <a:t>and</a:t>
            </a:r>
            <a:r>
              <a:rPr lang="zh-CN" altLang="en-US" dirty="0"/>
              <a:t> </a:t>
            </a:r>
            <a:r>
              <a:rPr lang="en-US" altLang="zh-CN" dirty="0"/>
              <a:t>Good</a:t>
            </a:r>
            <a:r>
              <a:rPr lang="zh-CN" altLang="en-US" dirty="0"/>
              <a:t> 自由与美好 </a:t>
            </a:r>
            <a:endParaRPr lang="en-US" altLang="zh-CN" dirty="0"/>
          </a:p>
          <a:p>
            <a:pPr lvl="1"/>
            <a:r>
              <a:rPr lang="en-US" altLang="zh-CN" dirty="0"/>
              <a:t>Evil</a:t>
            </a:r>
            <a:r>
              <a:rPr lang="zh-CN" altLang="en-US" dirty="0"/>
              <a:t> </a:t>
            </a:r>
            <a:r>
              <a:rPr lang="en-US" altLang="zh-CN" dirty="0"/>
              <a:t>and</a:t>
            </a:r>
            <a:r>
              <a:rPr lang="zh-CN" altLang="en-US" dirty="0"/>
              <a:t> </a:t>
            </a:r>
            <a:r>
              <a:rPr lang="en-US" altLang="zh-CN" dirty="0"/>
              <a:t>Death</a:t>
            </a:r>
            <a:r>
              <a:rPr lang="zh-CN" altLang="en-US" dirty="0"/>
              <a:t> </a:t>
            </a:r>
            <a:r>
              <a:rPr lang="en-US" altLang="zh-CN" dirty="0"/>
              <a:t>(opposite</a:t>
            </a:r>
            <a:r>
              <a:rPr lang="zh-CN" altLang="en-US" dirty="0"/>
              <a:t> </a:t>
            </a:r>
            <a:r>
              <a:rPr lang="en-US" altLang="zh-CN" dirty="0"/>
              <a:t>of</a:t>
            </a:r>
            <a:r>
              <a:rPr lang="zh-CN" altLang="en-US" dirty="0"/>
              <a:t> </a:t>
            </a:r>
            <a:r>
              <a:rPr lang="en-US" altLang="zh-CN" dirty="0"/>
              <a:t>Freedom)</a:t>
            </a:r>
            <a:r>
              <a:rPr lang="zh-CN" altLang="en-US" dirty="0"/>
              <a:t> 邪恶与死亡 （自由的对立面）</a:t>
            </a:r>
            <a:endParaRPr lang="en-US" altLang="zh-CN" dirty="0"/>
          </a:p>
          <a:p>
            <a:r>
              <a:rPr lang="en-US" altLang="zh-CN" dirty="0"/>
              <a:t>God’s</a:t>
            </a:r>
            <a:r>
              <a:rPr lang="zh-CN" altLang="en-US" dirty="0"/>
              <a:t> </a:t>
            </a:r>
            <a:r>
              <a:rPr lang="en-US" altLang="zh-CN" dirty="0"/>
              <a:t>Mind</a:t>
            </a:r>
            <a:r>
              <a:rPr lang="zh-CN" altLang="en-US" dirty="0"/>
              <a:t> </a:t>
            </a:r>
            <a:r>
              <a:rPr lang="en-US" altLang="zh-CN" dirty="0"/>
              <a:t>and</a:t>
            </a:r>
            <a:r>
              <a:rPr lang="zh-CN" altLang="en-US" dirty="0"/>
              <a:t> </a:t>
            </a:r>
            <a:r>
              <a:rPr lang="en-US" altLang="zh-CN" dirty="0"/>
              <a:t>God</a:t>
            </a:r>
            <a:r>
              <a:rPr lang="zh-CN" altLang="en-US" dirty="0"/>
              <a:t> </a:t>
            </a:r>
            <a:r>
              <a:rPr lang="en-US" altLang="zh-CN" dirty="0"/>
              <a:t>given</a:t>
            </a:r>
            <a:r>
              <a:rPr lang="zh-CN" altLang="en-US" dirty="0"/>
              <a:t> </a:t>
            </a:r>
            <a:r>
              <a:rPr lang="en-US" altLang="zh-CN" dirty="0"/>
              <a:t>spiritual</a:t>
            </a:r>
            <a:r>
              <a:rPr lang="zh-CN" altLang="en-US" dirty="0"/>
              <a:t> </a:t>
            </a:r>
            <a:r>
              <a:rPr lang="en-US" altLang="zh-CN" dirty="0"/>
              <a:t>power</a:t>
            </a:r>
            <a:r>
              <a:rPr lang="zh-CN" altLang="en-US" dirty="0"/>
              <a:t> </a:t>
            </a:r>
            <a:r>
              <a:rPr lang="en-US" altLang="zh-CN" dirty="0"/>
              <a:t>of</a:t>
            </a:r>
            <a:r>
              <a:rPr lang="zh-CN" altLang="en-US" dirty="0"/>
              <a:t> </a:t>
            </a:r>
            <a:r>
              <a:rPr lang="en-US" altLang="zh-CN" dirty="0"/>
              <a:t>logic</a:t>
            </a:r>
            <a:r>
              <a:rPr lang="zh-CN" altLang="en-US" dirty="0"/>
              <a:t> </a:t>
            </a:r>
            <a:r>
              <a:rPr lang="zh-CN" altLang="en-US" sz="1900" dirty="0"/>
              <a:t>神的心思</a:t>
            </a:r>
            <a:r>
              <a:rPr lang="en-US" altLang="zh-CN" sz="1900" dirty="0"/>
              <a:t>,</a:t>
            </a:r>
            <a:r>
              <a:rPr lang="zh-CN" altLang="en-US" sz="1900" dirty="0"/>
              <a:t> 和神赐与的属灵逻辑的能力</a:t>
            </a:r>
            <a:endParaRPr lang="en-US" altLang="zh-CN" dirty="0"/>
          </a:p>
          <a:p>
            <a:pPr lvl="1"/>
            <a:r>
              <a:rPr lang="en-US" altLang="zh-CN" dirty="0"/>
              <a:t>God</a:t>
            </a:r>
            <a:r>
              <a:rPr lang="zh-CN" altLang="en-US" dirty="0"/>
              <a:t> </a:t>
            </a:r>
            <a:r>
              <a:rPr lang="en-US" altLang="zh-CN" dirty="0"/>
              <a:t>revealed</a:t>
            </a:r>
            <a:r>
              <a:rPr lang="zh-CN" altLang="en-US" dirty="0"/>
              <a:t> </a:t>
            </a:r>
            <a:r>
              <a:rPr lang="en-US" altLang="zh-CN" dirty="0"/>
              <a:t>His</a:t>
            </a:r>
            <a:r>
              <a:rPr lang="zh-CN" altLang="en-US" dirty="0"/>
              <a:t> </a:t>
            </a:r>
            <a:r>
              <a:rPr lang="en-US" altLang="zh-CN" dirty="0"/>
              <a:t>mind</a:t>
            </a:r>
            <a:r>
              <a:rPr lang="zh-CN" altLang="en-US" dirty="0"/>
              <a:t> </a:t>
            </a:r>
            <a:r>
              <a:rPr lang="en-US" altLang="zh-CN" dirty="0"/>
              <a:t>to</a:t>
            </a:r>
            <a:r>
              <a:rPr lang="zh-CN" altLang="en-US" dirty="0"/>
              <a:t> </a:t>
            </a:r>
            <a:r>
              <a:rPr lang="en-US" altLang="zh-CN" dirty="0"/>
              <a:t>Adam</a:t>
            </a:r>
            <a:r>
              <a:rPr lang="zh-CN" altLang="en-US" dirty="0"/>
              <a:t> </a:t>
            </a:r>
            <a:r>
              <a:rPr lang="en-US" altLang="zh-CN" dirty="0"/>
              <a:t>and</a:t>
            </a:r>
            <a:r>
              <a:rPr lang="zh-CN" altLang="en-US" dirty="0"/>
              <a:t> </a:t>
            </a:r>
            <a:r>
              <a:rPr lang="en-US" altLang="zh-CN" dirty="0"/>
              <a:t>showed</a:t>
            </a:r>
            <a:r>
              <a:rPr lang="zh-CN" altLang="en-US" dirty="0"/>
              <a:t> </a:t>
            </a:r>
            <a:r>
              <a:rPr lang="en-US" altLang="zh-CN" dirty="0"/>
              <a:t>his</a:t>
            </a:r>
            <a:r>
              <a:rPr lang="zh-CN" altLang="en-US" dirty="0"/>
              <a:t> </a:t>
            </a:r>
            <a:r>
              <a:rPr lang="en-US" altLang="zh-CN" dirty="0"/>
              <a:t>what</a:t>
            </a:r>
            <a:r>
              <a:rPr lang="zh-CN" altLang="en-US" dirty="0"/>
              <a:t> </a:t>
            </a:r>
            <a:r>
              <a:rPr lang="en-US" altLang="zh-CN" dirty="0"/>
              <a:t>was</a:t>
            </a:r>
            <a:r>
              <a:rPr lang="zh-CN" altLang="en-US" dirty="0"/>
              <a:t> </a:t>
            </a:r>
            <a:r>
              <a:rPr lang="en-US" altLang="zh-CN" dirty="0"/>
              <a:t>not</a:t>
            </a:r>
            <a:r>
              <a:rPr lang="zh-CN" altLang="en-US" dirty="0"/>
              <a:t> </a:t>
            </a:r>
            <a:r>
              <a:rPr lang="en-US" altLang="zh-CN" dirty="0"/>
              <a:t>good</a:t>
            </a:r>
          </a:p>
          <a:p>
            <a:pPr marL="530352" lvl="1" indent="0">
              <a:buNone/>
            </a:pPr>
            <a:r>
              <a:rPr lang="zh-CN" altLang="en-US" dirty="0"/>
              <a:t>神向亚当表明他的心思，让他知道什么是不好</a:t>
            </a:r>
            <a:endParaRPr lang="en-US" altLang="zh-CN" dirty="0"/>
          </a:p>
          <a:p>
            <a:pPr lvl="1"/>
            <a:r>
              <a:rPr lang="en-US" altLang="zh-CN" dirty="0"/>
              <a:t>Adam</a:t>
            </a:r>
            <a:r>
              <a:rPr lang="zh-CN" altLang="en-US" dirty="0"/>
              <a:t> </a:t>
            </a:r>
            <a:r>
              <a:rPr lang="en-US" altLang="zh-CN" dirty="0"/>
              <a:t>understood</a:t>
            </a:r>
            <a:r>
              <a:rPr lang="zh-CN" altLang="en-US" dirty="0"/>
              <a:t> </a:t>
            </a:r>
            <a:r>
              <a:rPr lang="en-US" altLang="zh-CN" dirty="0"/>
              <a:t>what</a:t>
            </a:r>
            <a:r>
              <a:rPr lang="zh-CN" altLang="en-US" dirty="0"/>
              <a:t> </a:t>
            </a:r>
            <a:r>
              <a:rPr lang="en-US" altLang="zh-CN" dirty="0"/>
              <a:t>was</a:t>
            </a:r>
            <a:r>
              <a:rPr lang="zh-CN" altLang="en-US" dirty="0"/>
              <a:t> </a:t>
            </a:r>
            <a:r>
              <a:rPr lang="en-US" altLang="zh-CN" dirty="0"/>
              <a:t>not</a:t>
            </a:r>
            <a:r>
              <a:rPr lang="zh-CN" altLang="en-US" dirty="0"/>
              <a:t> </a:t>
            </a:r>
            <a:r>
              <a:rPr lang="en-US" altLang="zh-CN" dirty="0"/>
              <a:t>good</a:t>
            </a:r>
            <a:r>
              <a:rPr lang="zh-CN" altLang="en-US" dirty="0"/>
              <a:t> </a:t>
            </a:r>
            <a:r>
              <a:rPr lang="en-US" altLang="zh-CN" dirty="0"/>
              <a:t>in</a:t>
            </a:r>
            <a:r>
              <a:rPr lang="zh-CN" altLang="en-US" dirty="0"/>
              <a:t> </a:t>
            </a:r>
            <a:r>
              <a:rPr lang="en-US" altLang="zh-CN" dirty="0"/>
              <a:t>his</a:t>
            </a:r>
            <a:r>
              <a:rPr lang="zh-CN" altLang="en-US" dirty="0"/>
              <a:t> </a:t>
            </a:r>
            <a:r>
              <a:rPr lang="en-US" altLang="zh-CN" dirty="0"/>
              <a:t>mission</a:t>
            </a:r>
            <a:r>
              <a:rPr lang="zh-CN" altLang="en-US" dirty="0"/>
              <a:t> </a:t>
            </a:r>
            <a:r>
              <a:rPr lang="en-US" altLang="zh-CN" dirty="0"/>
              <a:t>to</a:t>
            </a:r>
            <a:r>
              <a:rPr lang="zh-CN" altLang="en-US" dirty="0"/>
              <a:t> </a:t>
            </a:r>
            <a:r>
              <a:rPr lang="en-US" altLang="zh-CN" dirty="0"/>
              <a:t>find</a:t>
            </a:r>
            <a:r>
              <a:rPr lang="zh-CN" altLang="en-US" dirty="0"/>
              <a:t> </a:t>
            </a:r>
            <a:r>
              <a:rPr lang="en-US" altLang="zh-CN" dirty="0"/>
              <a:t>the</a:t>
            </a:r>
            <a:r>
              <a:rPr lang="zh-CN" altLang="en-US" dirty="0"/>
              <a:t> </a:t>
            </a:r>
            <a:r>
              <a:rPr lang="en-US" altLang="zh-CN" dirty="0"/>
              <a:t>suitable</a:t>
            </a:r>
            <a:r>
              <a:rPr lang="zh-CN" altLang="en-US" dirty="0"/>
              <a:t> </a:t>
            </a:r>
            <a:r>
              <a:rPr lang="en-US" altLang="zh-CN" dirty="0"/>
              <a:t>helper</a:t>
            </a:r>
            <a:r>
              <a:rPr lang="zh-CN" altLang="en-US" dirty="0"/>
              <a:t> </a:t>
            </a:r>
            <a:r>
              <a:rPr lang="en-US" altLang="zh-CN" dirty="0"/>
              <a:t>(his</a:t>
            </a:r>
            <a:r>
              <a:rPr lang="zh-CN" altLang="en-US" dirty="0"/>
              <a:t> </a:t>
            </a:r>
            <a:r>
              <a:rPr lang="en-US" altLang="zh-CN" dirty="0"/>
              <a:t>service</a:t>
            </a:r>
            <a:r>
              <a:rPr lang="zh-CN" altLang="en-US" dirty="0"/>
              <a:t> </a:t>
            </a:r>
            <a:r>
              <a:rPr lang="en-US" altLang="zh-CN" dirty="0"/>
              <a:t>to</a:t>
            </a:r>
            <a:r>
              <a:rPr lang="zh-CN" altLang="en-US" dirty="0"/>
              <a:t> </a:t>
            </a:r>
            <a:r>
              <a:rPr lang="en-US" altLang="zh-CN" dirty="0"/>
              <a:t>name</a:t>
            </a:r>
            <a:r>
              <a:rPr lang="zh-CN" altLang="en-US" dirty="0"/>
              <a:t> </a:t>
            </a:r>
            <a:r>
              <a:rPr lang="en-US" altLang="zh-CN" dirty="0"/>
              <a:t>the</a:t>
            </a:r>
            <a:r>
              <a:rPr lang="zh-CN" altLang="en-US" dirty="0"/>
              <a:t> </a:t>
            </a:r>
            <a:r>
              <a:rPr lang="en-US" altLang="zh-CN" dirty="0"/>
              <a:t>animals)</a:t>
            </a:r>
          </a:p>
          <a:p>
            <a:pPr marL="530352" lvl="1" indent="0">
              <a:buNone/>
            </a:pPr>
            <a:r>
              <a:rPr lang="zh-CN" altLang="en-US" dirty="0"/>
              <a:t>在他寻找</a:t>
            </a:r>
            <a:r>
              <a:rPr lang="zh-CN" altLang="en-US" sz="2400" b="1" dirty="0">
                <a:solidFill>
                  <a:srgbClr val="C00000"/>
                </a:solidFill>
              </a:rPr>
              <a:t>配偶</a:t>
            </a:r>
            <a:r>
              <a:rPr lang="zh-CN" altLang="en-US" dirty="0"/>
              <a:t>的过程里，亚当明白神的观点 </a:t>
            </a:r>
            <a:r>
              <a:rPr lang="en-US" altLang="zh-CN" dirty="0"/>
              <a:t>(</a:t>
            </a:r>
            <a:r>
              <a:rPr lang="zh-CN" altLang="en-US" dirty="0"/>
              <a:t>给动物起名字的事奉）</a:t>
            </a:r>
            <a:endParaRPr lang="en-US" altLang="zh-CN" dirty="0"/>
          </a:p>
          <a:p>
            <a:pPr lvl="1"/>
            <a:r>
              <a:rPr lang="en-US" altLang="zh-CN" dirty="0"/>
              <a:t>Adam</a:t>
            </a:r>
            <a:r>
              <a:rPr lang="zh-CN" altLang="en-US" dirty="0"/>
              <a:t> </a:t>
            </a:r>
            <a:r>
              <a:rPr lang="en-US" altLang="zh-CN" dirty="0"/>
              <a:t>and</a:t>
            </a:r>
            <a:r>
              <a:rPr lang="zh-CN" altLang="en-US" dirty="0"/>
              <a:t> </a:t>
            </a:r>
            <a:r>
              <a:rPr lang="en-US" altLang="zh-CN" dirty="0"/>
              <a:t>God</a:t>
            </a:r>
            <a:r>
              <a:rPr lang="zh-CN" altLang="en-US" dirty="0"/>
              <a:t> </a:t>
            </a:r>
            <a:r>
              <a:rPr lang="en-US" altLang="zh-CN" dirty="0"/>
              <a:t>were</a:t>
            </a:r>
            <a:r>
              <a:rPr lang="zh-CN" altLang="en-US" dirty="0"/>
              <a:t> </a:t>
            </a:r>
            <a:r>
              <a:rPr lang="en-US" altLang="zh-CN" dirty="0"/>
              <a:t>in</a:t>
            </a:r>
            <a:r>
              <a:rPr lang="zh-CN" altLang="en-US" dirty="0"/>
              <a:t> </a:t>
            </a:r>
            <a:r>
              <a:rPr lang="en-US" altLang="zh-CN" dirty="0"/>
              <a:t>complete</a:t>
            </a:r>
            <a:r>
              <a:rPr lang="zh-CN" altLang="en-US" dirty="0"/>
              <a:t> </a:t>
            </a:r>
            <a:r>
              <a:rPr lang="en-US" altLang="zh-CN" dirty="0"/>
              <a:t>agreement</a:t>
            </a:r>
            <a:r>
              <a:rPr lang="zh-CN" altLang="en-US" dirty="0"/>
              <a:t> </a:t>
            </a:r>
            <a:r>
              <a:rPr lang="en-US" altLang="zh-CN" dirty="0"/>
              <a:t>to</a:t>
            </a:r>
            <a:r>
              <a:rPr lang="zh-CN" altLang="en-US" dirty="0"/>
              <a:t> </a:t>
            </a:r>
            <a:r>
              <a:rPr lang="en-US" altLang="zh-CN" b="1" dirty="0"/>
              <a:t>create</a:t>
            </a:r>
            <a:r>
              <a:rPr lang="zh-CN" altLang="en-US" dirty="0"/>
              <a:t> </a:t>
            </a:r>
            <a:r>
              <a:rPr lang="en-US" altLang="zh-CN" dirty="0"/>
              <a:t>this</a:t>
            </a:r>
            <a:r>
              <a:rPr lang="zh-CN" altLang="en-US" dirty="0"/>
              <a:t> </a:t>
            </a:r>
            <a:r>
              <a:rPr lang="en-US" altLang="zh-CN" dirty="0"/>
              <a:t>very</a:t>
            </a:r>
            <a:r>
              <a:rPr lang="zh-CN" altLang="en-US" dirty="0"/>
              <a:t> </a:t>
            </a:r>
            <a:r>
              <a:rPr lang="en-US" altLang="zh-CN" dirty="0"/>
              <a:t>special</a:t>
            </a:r>
            <a:r>
              <a:rPr lang="zh-CN" altLang="en-US" dirty="0"/>
              <a:t> </a:t>
            </a:r>
            <a:r>
              <a:rPr lang="en-US" altLang="zh-CN" dirty="0"/>
              <a:t>suitable</a:t>
            </a:r>
            <a:r>
              <a:rPr lang="zh-CN" altLang="en-US" dirty="0"/>
              <a:t> </a:t>
            </a:r>
            <a:r>
              <a:rPr lang="en-US" altLang="zh-CN" dirty="0"/>
              <a:t>helper</a:t>
            </a:r>
          </a:p>
          <a:p>
            <a:pPr marL="530352" lvl="1" indent="0">
              <a:buNone/>
            </a:pPr>
            <a:r>
              <a:rPr lang="zh-CN" altLang="en-US" dirty="0"/>
              <a:t>亚当与神的观点完全认同，需要创造这个特别的</a:t>
            </a:r>
            <a:r>
              <a:rPr lang="zh-CN" altLang="en-US" sz="2400" b="1" dirty="0">
                <a:solidFill>
                  <a:srgbClr val="C00000"/>
                </a:solidFill>
              </a:rPr>
              <a:t>配偶</a:t>
            </a:r>
            <a:endParaRPr lang="en-US" altLang="zh-CN" b="1" dirty="0">
              <a:solidFill>
                <a:srgbClr val="C00000"/>
              </a:solidFill>
            </a:endParaRPr>
          </a:p>
          <a:p>
            <a:endParaRPr lang="en-US" dirty="0"/>
          </a:p>
        </p:txBody>
      </p:sp>
    </p:spTree>
    <p:extLst>
      <p:ext uri="{BB962C8B-B14F-4D97-AF65-F5344CB8AC3E}">
        <p14:creationId xmlns:p14="http://schemas.microsoft.com/office/powerpoint/2010/main" val="4132501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7A661-24CE-B84F-BB21-BE75FC29BF93}"/>
              </a:ext>
            </a:extLst>
          </p:cNvPr>
          <p:cNvSpPr>
            <a:spLocks noGrp="1"/>
          </p:cNvSpPr>
          <p:nvPr>
            <p:ph type="title"/>
          </p:nvPr>
        </p:nvSpPr>
        <p:spPr>
          <a:xfrm>
            <a:off x="1295400" y="491490"/>
            <a:ext cx="9601200" cy="1485900"/>
          </a:xfrm>
        </p:spPr>
        <p:txBody>
          <a:bodyPr>
            <a:normAutofit/>
          </a:bodyPr>
          <a:lstStyle/>
          <a:p>
            <a:r>
              <a:rPr lang="en-US" altLang="zh-CN" dirty="0">
                <a:solidFill>
                  <a:srgbClr val="0070C0"/>
                </a:solidFill>
              </a:rPr>
              <a:t>Holy,</a:t>
            </a:r>
            <a:r>
              <a:rPr lang="zh-CN" altLang="en-US" dirty="0">
                <a:solidFill>
                  <a:srgbClr val="0070C0"/>
                </a:solidFill>
              </a:rPr>
              <a:t> </a:t>
            </a:r>
            <a:r>
              <a:rPr lang="en-US" altLang="zh-CN" dirty="0">
                <a:solidFill>
                  <a:srgbClr val="0070C0"/>
                </a:solidFill>
              </a:rPr>
              <a:t>Acceptable,</a:t>
            </a:r>
            <a:r>
              <a:rPr lang="zh-CN" altLang="en-US" dirty="0">
                <a:solidFill>
                  <a:srgbClr val="0070C0"/>
                </a:solidFill>
              </a:rPr>
              <a:t> </a:t>
            </a:r>
            <a:r>
              <a:rPr lang="en-US" altLang="zh-CN" dirty="0">
                <a:solidFill>
                  <a:srgbClr val="0070C0"/>
                </a:solidFill>
              </a:rPr>
              <a:t>and</a:t>
            </a:r>
            <a:r>
              <a:rPr lang="zh-CN" altLang="en-US" dirty="0">
                <a:solidFill>
                  <a:srgbClr val="0070C0"/>
                </a:solidFill>
              </a:rPr>
              <a:t> </a:t>
            </a:r>
            <a:r>
              <a:rPr lang="en-US" altLang="zh-CN" dirty="0">
                <a:solidFill>
                  <a:srgbClr val="0070C0"/>
                </a:solidFill>
              </a:rPr>
              <a:t>Reasonable</a:t>
            </a:r>
            <a:br>
              <a:rPr lang="en-US" altLang="zh-CN" dirty="0">
                <a:solidFill>
                  <a:srgbClr val="0070C0"/>
                </a:solidFill>
              </a:rPr>
            </a:br>
            <a:r>
              <a:rPr lang="zh-CN" altLang="en-US" b="1" dirty="0">
                <a:solidFill>
                  <a:srgbClr val="0070C0"/>
                </a:solidFill>
              </a:rPr>
              <a:t>圣洁</a:t>
            </a:r>
            <a:r>
              <a:rPr lang="en-US" altLang="zh-CN" b="1" dirty="0">
                <a:solidFill>
                  <a:srgbClr val="0070C0"/>
                </a:solidFill>
              </a:rPr>
              <a:t>,</a:t>
            </a:r>
            <a:r>
              <a:rPr lang="zh-CN" altLang="en-US" b="1" dirty="0">
                <a:solidFill>
                  <a:srgbClr val="0070C0"/>
                </a:solidFill>
              </a:rPr>
              <a:t>可喜悦</a:t>
            </a:r>
            <a:r>
              <a:rPr lang="en-US" altLang="zh-CN" b="1" dirty="0">
                <a:solidFill>
                  <a:srgbClr val="0070C0"/>
                </a:solidFill>
              </a:rPr>
              <a:t>,</a:t>
            </a:r>
            <a:r>
              <a:rPr lang="zh-CN" altLang="en-US" b="1" dirty="0">
                <a:solidFill>
                  <a:srgbClr val="0070C0"/>
                </a:solidFill>
              </a:rPr>
              <a:t> 理所当然</a:t>
            </a:r>
            <a:endParaRPr lang="en-US" dirty="0">
              <a:solidFill>
                <a:srgbClr val="0070C0"/>
              </a:solidFill>
            </a:endParaRPr>
          </a:p>
        </p:txBody>
      </p:sp>
      <p:sp>
        <p:nvSpPr>
          <p:cNvPr id="3" name="Content Placeholder 2">
            <a:extLst>
              <a:ext uri="{FF2B5EF4-FFF2-40B4-BE49-F238E27FC236}">
                <a16:creationId xmlns:a16="http://schemas.microsoft.com/office/drawing/2014/main" id="{DE41FAAA-606C-A84B-9B4E-249337289B72}"/>
              </a:ext>
            </a:extLst>
          </p:cNvPr>
          <p:cNvSpPr>
            <a:spLocks noGrp="1"/>
          </p:cNvSpPr>
          <p:nvPr>
            <p:ph idx="1"/>
          </p:nvPr>
        </p:nvSpPr>
        <p:spPr>
          <a:xfrm>
            <a:off x="1120140" y="2057400"/>
            <a:ext cx="10584180" cy="4503420"/>
          </a:xfrm>
        </p:spPr>
        <p:txBody>
          <a:bodyPr>
            <a:normAutofit fontScale="85000" lnSpcReduction="10000"/>
          </a:bodyPr>
          <a:lstStyle/>
          <a:p>
            <a:r>
              <a:rPr lang="en-US" altLang="zh-CN" sz="3200" dirty="0"/>
              <a:t>The</a:t>
            </a:r>
            <a:r>
              <a:rPr lang="zh-CN" altLang="en-US" sz="3200" dirty="0"/>
              <a:t> </a:t>
            </a:r>
            <a:r>
              <a:rPr lang="en-US" altLang="zh-CN" sz="3200" dirty="0"/>
              <a:t>height</a:t>
            </a:r>
            <a:r>
              <a:rPr lang="zh-CN" altLang="en-US" sz="3200" dirty="0"/>
              <a:t> </a:t>
            </a:r>
            <a:r>
              <a:rPr lang="en-US" altLang="zh-CN" sz="3200" dirty="0"/>
              <a:t>of</a:t>
            </a:r>
            <a:r>
              <a:rPr lang="zh-CN" altLang="en-US" sz="3200" dirty="0"/>
              <a:t> </a:t>
            </a:r>
            <a:r>
              <a:rPr lang="en-US" altLang="zh-CN" sz="3200" dirty="0"/>
              <a:t>Adam’s</a:t>
            </a:r>
            <a:r>
              <a:rPr lang="zh-CN" altLang="en-US" sz="3200" dirty="0"/>
              <a:t> </a:t>
            </a:r>
            <a:r>
              <a:rPr lang="en-US" altLang="zh-CN" sz="3200" dirty="0"/>
              <a:t>spiritual</a:t>
            </a:r>
            <a:r>
              <a:rPr lang="zh-CN" altLang="en-US" sz="3200" dirty="0"/>
              <a:t> </a:t>
            </a:r>
            <a:r>
              <a:rPr lang="en-US" altLang="zh-CN" sz="3200" dirty="0"/>
              <a:t>service</a:t>
            </a:r>
            <a:r>
              <a:rPr lang="zh-CN" altLang="en-US" sz="3200" dirty="0"/>
              <a:t> </a:t>
            </a:r>
            <a:r>
              <a:rPr lang="en-US" altLang="zh-CN" sz="3200" dirty="0"/>
              <a:t>is</a:t>
            </a:r>
            <a:r>
              <a:rPr lang="zh-CN" altLang="en-US" sz="3200" dirty="0"/>
              <a:t> </a:t>
            </a:r>
            <a:r>
              <a:rPr lang="en-US" altLang="zh-CN" sz="3200" dirty="0"/>
              <a:t>to</a:t>
            </a:r>
            <a:r>
              <a:rPr lang="zh-CN" altLang="en-US" sz="3200" dirty="0"/>
              <a:t> </a:t>
            </a:r>
            <a:r>
              <a:rPr lang="en-US" altLang="zh-CN" sz="3200" dirty="0"/>
              <a:t>offer</a:t>
            </a:r>
            <a:r>
              <a:rPr lang="zh-CN" altLang="en-US" sz="3200" dirty="0"/>
              <a:t> </a:t>
            </a:r>
            <a:r>
              <a:rPr lang="en-US" altLang="zh-CN" sz="3200" dirty="0"/>
              <a:t>his</a:t>
            </a:r>
            <a:r>
              <a:rPr lang="zh-CN" altLang="en-US" sz="3200" dirty="0"/>
              <a:t> </a:t>
            </a:r>
            <a:r>
              <a:rPr lang="en-US" altLang="zh-CN" sz="3200" dirty="0"/>
              <a:t>own</a:t>
            </a:r>
            <a:r>
              <a:rPr lang="zh-CN" altLang="en-US" sz="3200" dirty="0"/>
              <a:t> </a:t>
            </a:r>
            <a:r>
              <a:rPr lang="en-US" altLang="zh-CN" sz="3200" dirty="0"/>
              <a:t>bodies</a:t>
            </a:r>
            <a:r>
              <a:rPr lang="zh-CN" altLang="en-US" sz="3200" dirty="0"/>
              <a:t> </a:t>
            </a:r>
            <a:r>
              <a:rPr lang="en-US" altLang="zh-CN" sz="3200" dirty="0"/>
              <a:t>to</a:t>
            </a:r>
            <a:r>
              <a:rPr lang="zh-CN" altLang="en-US" sz="3200" dirty="0"/>
              <a:t> </a:t>
            </a:r>
            <a:r>
              <a:rPr lang="en-US" altLang="zh-CN" sz="3200" dirty="0"/>
              <a:t>God</a:t>
            </a:r>
            <a:r>
              <a:rPr lang="zh-CN" altLang="en-US" sz="3200" dirty="0"/>
              <a:t> </a:t>
            </a:r>
            <a:r>
              <a:rPr lang="en-US" altLang="zh-CN" sz="3200" dirty="0"/>
              <a:t>as</a:t>
            </a:r>
            <a:r>
              <a:rPr lang="zh-CN" altLang="en-US" sz="3200" dirty="0"/>
              <a:t> </a:t>
            </a:r>
            <a:r>
              <a:rPr lang="en-US" altLang="zh-CN" sz="3200" dirty="0"/>
              <a:t>an</a:t>
            </a:r>
            <a:r>
              <a:rPr lang="zh-CN" altLang="en-US" sz="3200" dirty="0"/>
              <a:t> </a:t>
            </a:r>
            <a:r>
              <a:rPr lang="en-US" altLang="zh-CN" sz="3200" dirty="0"/>
              <a:t>instrument</a:t>
            </a:r>
            <a:r>
              <a:rPr lang="zh-CN" altLang="en-US" sz="3200" dirty="0"/>
              <a:t> </a:t>
            </a:r>
            <a:r>
              <a:rPr lang="en-US" altLang="zh-CN" sz="3200" dirty="0"/>
              <a:t>to</a:t>
            </a:r>
            <a:r>
              <a:rPr lang="zh-CN" altLang="en-US" sz="3200" dirty="0"/>
              <a:t> </a:t>
            </a:r>
            <a:r>
              <a:rPr lang="en-US" altLang="zh-CN" sz="3200" dirty="0"/>
              <a:t>allow</a:t>
            </a:r>
            <a:r>
              <a:rPr lang="zh-CN" altLang="en-US" sz="3200" dirty="0"/>
              <a:t> </a:t>
            </a:r>
            <a:r>
              <a:rPr lang="en-US" altLang="zh-CN" sz="3200" dirty="0"/>
              <a:t>God</a:t>
            </a:r>
            <a:r>
              <a:rPr lang="zh-CN" altLang="en-US" sz="3200" dirty="0"/>
              <a:t> </a:t>
            </a:r>
            <a:r>
              <a:rPr lang="en-US" altLang="zh-CN" sz="3200" dirty="0"/>
              <a:t>to</a:t>
            </a:r>
            <a:r>
              <a:rPr lang="zh-CN" altLang="en-US" sz="3200" dirty="0"/>
              <a:t> </a:t>
            </a:r>
            <a:r>
              <a:rPr lang="en-US" altLang="zh-CN" sz="3200" dirty="0"/>
              <a:t>fashion</a:t>
            </a:r>
            <a:r>
              <a:rPr lang="zh-CN" altLang="en-US" sz="3200" dirty="0"/>
              <a:t> </a:t>
            </a:r>
            <a:r>
              <a:rPr lang="en-US" altLang="zh-CN" sz="3200" dirty="0"/>
              <a:t>Eve</a:t>
            </a:r>
            <a:r>
              <a:rPr lang="zh-CN" altLang="en-US" sz="3200" dirty="0"/>
              <a:t> </a:t>
            </a:r>
            <a:r>
              <a:rPr lang="en-US" altLang="zh-CN" sz="3200" dirty="0"/>
              <a:t>out</a:t>
            </a:r>
            <a:r>
              <a:rPr lang="zh-CN" altLang="en-US" sz="3200" dirty="0"/>
              <a:t> </a:t>
            </a:r>
            <a:r>
              <a:rPr lang="en-US" altLang="zh-CN" sz="3200" dirty="0"/>
              <a:t>of</a:t>
            </a:r>
            <a:r>
              <a:rPr lang="zh-CN" altLang="en-US" sz="3200" dirty="0"/>
              <a:t> </a:t>
            </a:r>
            <a:r>
              <a:rPr lang="en-US" altLang="zh-CN" sz="3200" dirty="0"/>
              <a:t>him.</a:t>
            </a:r>
            <a:r>
              <a:rPr lang="zh-CN" altLang="en-US" sz="3200" dirty="0"/>
              <a:t> </a:t>
            </a:r>
            <a:r>
              <a:rPr lang="en-US" altLang="zh-CN" sz="3200" dirty="0"/>
              <a:t>(Offer</a:t>
            </a:r>
            <a:r>
              <a:rPr lang="zh-CN" altLang="en-US" sz="3200" dirty="0"/>
              <a:t> </a:t>
            </a:r>
            <a:r>
              <a:rPr lang="en-US" altLang="zh-CN" sz="3200" dirty="0"/>
              <a:t>bodies</a:t>
            </a:r>
            <a:r>
              <a:rPr lang="zh-CN" altLang="en-US" sz="3200" dirty="0"/>
              <a:t> </a:t>
            </a:r>
            <a:r>
              <a:rPr lang="en-US" altLang="zh-CN" sz="3200" dirty="0"/>
              <a:t>as</a:t>
            </a:r>
            <a:r>
              <a:rPr lang="zh-CN" altLang="en-US" sz="3200" dirty="0"/>
              <a:t> </a:t>
            </a:r>
            <a:r>
              <a:rPr lang="en-US" altLang="zh-CN" sz="3200" dirty="0"/>
              <a:t>a</a:t>
            </a:r>
            <a:r>
              <a:rPr lang="zh-CN" altLang="en-US" sz="3200" dirty="0"/>
              <a:t> </a:t>
            </a:r>
            <a:r>
              <a:rPr lang="en-US" altLang="zh-CN" sz="3200" dirty="0"/>
              <a:t>living</a:t>
            </a:r>
            <a:r>
              <a:rPr lang="zh-CN" altLang="en-US" sz="3200" dirty="0"/>
              <a:t> </a:t>
            </a:r>
            <a:r>
              <a:rPr lang="en-US" altLang="zh-CN" sz="3200" dirty="0"/>
              <a:t>sacrifice)</a:t>
            </a:r>
          </a:p>
          <a:p>
            <a:pPr marL="0" indent="0">
              <a:buNone/>
            </a:pPr>
            <a:r>
              <a:rPr lang="zh-CN" altLang="en-US" sz="3200" dirty="0"/>
              <a:t>亚当灵里侍奉的高峰就是将身体成为神使用的器皿， 从他造出夏娃 （如同将身体献上当作活祭）</a:t>
            </a:r>
            <a:endParaRPr lang="en-US" altLang="zh-CN" sz="3200" dirty="0"/>
          </a:p>
          <a:p>
            <a:r>
              <a:rPr lang="en-US" altLang="zh-CN" sz="3200" dirty="0"/>
              <a:t>The</a:t>
            </a:r>
            <a:r>
              <a:rPr lang="zh-CN" altLang="en-US" sz="3200" dirty="0"/>
              <a:t> </a:t>
            </a:r>
            <a:r>
              <a:rPr lang="en-US" altLang="zh-CN" sz="3200" dirty="0"/>
              <a:t>height</a:t>
            </a:r>
            <a:r>
              <a:rPr lang="zh-CN" altLang="en-US" sz="3200" dirty="0"/>
              <a:t> </a:t>
            </a:r>
            <a:r>
              <a:rPr lang="en-US" altLang="zh-CN" sz="3200" dirty="0"/>
              <a:t>of</a:t>
            </a:r>
            <a:r>
              <a:rPr lang="zh-CN" altLang="en-US" sz="3200" dirty="0"/>
              <a:t> </a:t>
            </a:r>
            <a:r>
              <a:rPr lang="en-US" altLang="zh-CN" sz="3200" dirty="0"/>
              <a:t>Adam’s</a:t>
            </a:r>
            <a:r>
              <a:rPr lang="zh-CN" altLang="en-US" sz="3200" dirty="0"/>
              <a:t> </a:t>
            </a:r>
            <a:r>
              <a:rPr lang="en-US" altLang="zh-CN" sz="3200" dirty="0"/>
              <a:t>spiritual</a:t>
            </a:r>
            <a:r>
              <a:rPr lang="zh-CN" altLang="en-US" sz="3200" dirty="0"/>
              <a:t> </a:t>
            </a:r>
            <a:r>
              <a:rPr lang="en-US" altLang="zh-CN" sz="3200" dirty="0"/>
              <a:t>reasoning</a:t>
            </a:r>
            <a:r>
              <a:rPr lang="zh-CN" altLang="en-US" sz="3200" dirty="0"/>
              <a:t> </a:t>
            </a:r>
            <a:r>
              <a:rPr lang="en-US" altLang="zh-CN" sz="3200" dirty="0"/>
              <a:t>–</a:t>
            </a:r>
            <a:r>
              <a:rPr lang="zh-CN" altLang="en-US" sz="3200" dirty="0"/>
              <a:t> </a:t>
            </a:r>
            <a:r>
              <a:rPr lang="en-US" altLang="zh-CN" sz="3200" dirty="0"/>
              <a:t>Calling</a:t>
            </a:r>
            <a:r>
              <a:rPr lang="zh-CN" altLang="en-US" sz="3200" dirty="0"/>
              <a:t> </a:t>
            </a:r>
            <a:r>
              <a:rPr lang="en-US" altLang="zh-CN" sz="3200" dirty="0"/>
              <a:t>Eve</a:t>
            </a:r>
            <a:r>
              <a:rPr lang="zh-CN" altLang="en-US" sz="3200" dirty="0"/>
              <a:t> </a:t>
            </a:r>
            <a:r>
              <a:rPr lang="en-US" altLang="zh-CN" sz="3200" dirty="0"/>
              <a:t>“woman”</a:t>
            </a:r>
          </a:p>
          <a:p>
            <a:pPr marL="0" indent="0">
              <a:buNone/>
            </a:pPr>
            <a:r>
              <a:rPr lang="zh-CN" altLang="en-US" sz="3200" dirty="0"/>
              <a:t>亚当灵里理解力的高峰就是叫夏娃“女人”</a:t>
            </a:r>
            <a:endParaRPr lang="en-US" altLang="zh-CN" sz="3200" dirty="0"/>
          </a:p>
          <a:p>
            <a:r>
              <a:rPr lang="en-US" altLang="zh-CN" sz="3200" dirty="0"/>
              <a:t>What</a:t>
            </a:r>
            <a:r>
              <a:rPr lang="zh-CN" altLang="en-US" sz="3200" dirty="0"/>
              <a:t> </a:t>
            </a:r>
            <a:r>
              <a:rPr lang="en-US" altLang="zh-CN" sz="3200" dirty="0"/>
              <a:t>about</a:t>
            </a:r>
            <a:r>
              <a:rPr lang="zh-CN" altLang="en-US" sz="3200" dirty="0"/>
              <a:t> </a:t>
            </a:r>
            <a:r>
              <a:rPr lang="en-US" altLang="zh-CN" sz="3200" dirty="0"/>
              <a:t>Eve?</a:t>
            </a:r>
            <a:r>
              <a:rPr lang="zh-CN" altLang="en-US" sz="3200" dirty="0"/>
              <a:t> 夏娃呢？</a:t>
            </a:r>
            <a:endParaRPr lang="en-US" altLang="zh-CN" sz="3200" dirty="0"/>
          </a:p>
          <a:p>
            <a:pPr marL="0" indent="0">
              <a:buNone/>
            </a:pPr>
            <a:r>
              <a:rPr lang="en-US" sz="3200" b="1" dirty="0"/>
              <a:t>if indeed ye have tasted that the Lord [is] good</a:t>
            </a:r>
            <a:r>
              <a:rPr lang="zh-CN" altLang="en-US" sz="3200" b="1" dirty="0"/>
              <a:t>。 </a:t>
            </a:r>
            <a:r>
              <a:rPr lang="en-US" sz="3200" b="1" dirty="0" err="1">
                <a:latin typeface="KaiTi" panose="02010609060101010101" pitchFamily="49" charset="-122"/>
                <a:ea typeface="KaiTi" panose="02010609060101010101" pitchFamily="49" charset="-122"/>
              </a:rPr>
              <a:t>你们若尝过主恩的滋味，就必如此</a:t>
            </a:r>
            <a:r>
              <a:rPr lang="zh-CN" altLang="en-US" sz="3200" b="1" dirty="0">
                <a:latin typeface="KaiTi" panose="02010609060101010101" pitchFamily="49" charset="-122"/>
                <a:ea typeface="KaiTi" panose="02010609060101010101" pitchFamily="49" charset="-122"/>
              </a:rPr>
              <a:t> （</a:t>
            </a:r>
            <a:r>
              <a:rPr lang="en-US" altLang="zh-CN" sz="3200" b="1" dirty="0">
                <a:latin typeface="KaiTi" panose="02010609060101010101" pitchFamily="49" charset="-122"/>
                <a:ea typeface="KaiTi" panose="02010609060101010101" pitchFamily="49" charset="-122"/>
              </a:rPr>
              <a:t>1</a:t>
            </a:r>
            <a:r>
              <a:rPr lang="zh-CN" altLang="en-US" sz="3200" b="1" dirty="0">
                <a:latin typeface="KaiTi" panose="02010609060101010101" pitchFamily="49" charset="-122"/>
                <a:ea typeface="KaiTi" panose="02010609060101010101" pitchFamily="49" charset="-122"/>
              </a:rPr>
              <a:t> </a:t>
            </a:r>
            <a:r>
              <a:rPr lang="en-US" altLang="zh-CN" sz="3200" b="1" dirty="0">
                <a:latin typeface="KaiTi" panose="02010609060101010101" pitchFamily="49" charset="-122"/>
                <a:ea typeface="KaiTi" panose="02010609060101010101" pitchFamily="49" charset="-122"/>
              </a:rPr>
              <a:t>Peter</a:t>
            </a:r>
            <a:r>
              <a:rPr lang="zh-CN" altLang="en-US" sz="3200" b="1" dirty="0">
                <a:latin typeface="KaiTi" panose="02010609060101010101" pitchFamily="49" charset="-122"/>
                <a:ea typeface="KaiTi" panose="02010609060101010101" pitchFamily="49" charset="-122"/>
              </a:rPr>
              <a:t> 彼前 </a:t>
            </a:r>
            <a:r>
              <a:rPr lang="en-US" altLang="zh-CN" sz="3200" b="1" dirty="0">
                <a:latin typeface="KaiTi" panose="02010609060101010101" pitchFamily="49" charset="-122"/>
                <a:ea typeface="KaiTi" panose="02010609060101010101" pitchFamily="49" charset="-122"/>
              </a:rPr>
              <a:t>2:3</a:t>
            </a:r>
            <a:r>
              <a:rPr lang="zh-CN" altLang="en-US" sz="3200" b="1" dirty="0">
                <a:latin typeface="KaiTi" panose="02010609060101010101" pitchFamily="49" charset="-122"/>
                <a:ea typeface="KaiTi" panose="02010609060101010101" pitchFamily="49" charset="-122"/>
              </a:rPr>
              <a:t>） </a:t>
            </a:r>
            <a:endParaRPr lang="en-US" sz="3200" dirty="0"/>
          </a:p>
        </p:txBody>
      </p:sp>
    </p:spTree>
    <p:extLst>
      <p:ext uri="{BB962C8B-B14F-4D97-AF65-F5344CB8AC3E}">
        <p14:creationId xmlns:p14="http://schemas.microsoft.com/office/powerpoint/2010/main" val="42727123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B90BB-6F30-3241-962E-A812062D8AD5}"/>
              </a:ext>
            </a:extLst>
          </p:cNvPr>
          <p:cNvSpPr>
            <a:spLocks noGrp="1"/>
          </p:cNvSpPr>
          <p:nvPr>
            <p:ph type="title"/>
          </p:nvPr>
        </p:nvSpPr>
        <p:spPr/>
        <p:txBody>
          <a:bodyPr/>
          <a:lstStyle/>
          <a:p>
            <a:r>
              <a:rPr lang="en-US" dirty="0">
                <a:solidFill>
                  <a:srgbClr val="0070C0"/>
                </a:solidFill>
              </a:rPr>
              <a:t>T</a:t>
            </a:r>
            <a:r>
              <a:rPr lang="en-US" altLang="zh-CN" dirty="0">
                <a:solidFill>
                  <a:srgbClr val="0070C0"/>
                </a:solidFill>
              </a:rPr>
              <a:t>ransforming</a:t>
            </a:r>
            <a:r>
              <a:rPr lang="zh-CN" altLang="en-US" dirty="0">
                <a:solidFill>
                  <a:srgbClr val="0070C0"/>
                </a:solidFill>
              </a:rPr>
              <a:t> </a:t>
            </a:r>
            <a:r>
              <a:rPr lang="en-US" altLang="zh-CN" dirty="0">
                <a:solidFill>
                  <a:srgbClr val="0070C0"/>
                </a:solidFill>
              </a:rPr>
              <a:t>the</a:t>
            </a:r>
            <a:r>
              <a:rPr lang="zh-CN" altLang="en-US" dirty="0">
                <a:solidFill>
                  <a:srgbClr val="0070C0"/>
                </a:solidFill>
              </a:rPr>
              <a:t> </a:t>
            </a:r>
            <a:r>
              <a:rPr lang="en-US" altLang="zh-CN" dirty="0">
                <a:solidFill>
                  <a:srgbClr val="0070C0"/>
                </a:solidFill>
              </a:rPr>
              <a:t>fallen</a:t>
            </a:r>
            <a:r>
              <a:rPr lang="zh-CN" altLang="en-US" dirty="0">
                <a:solidFill>
                  <a:srgbClr val="0070C0"/>
                </a:solidFill>
              </a:rPr>
              <a:t> </a:t>
            </a:r>
            <a:r>
              <a:rPr lang="en-US" altLang="zh-CN" dirty="0">
                <a:solidFill>
                  <a:srgbClr val="0070C0"/>
                </a:solidFill>
              </a:rPr>
              <a:t>mind</a:t>
            </a:r>
            <a:br>
              <a:rPr lang="en-US" altLang="zh-CN" dirty="0">
                <a:solidFill>
                  <a:srgbClr val="0070C0"/>
                </a:solidFill>
              </a:rPr>
            </a:br>
            <a:r>
              <a:rPr lang="zh-CN" altLang="en-US" dirty="0">
                <a:solidFill>
                  <a:srgbClr val="0070C0"/>
                </a:solidFill>
              </a:rPr>
              <a:t>更新变化堕落的思想（心意）</a:t>
            </a:r>
            <a:endParaRPr lang="en-US" dirty="0">
              <a:solidFill>
                <a:srgbClr val="0070C0"/>
              </a:solidFill>
            </a:endParaRPr>
          </a:p>
        </p:txBody>
      </p:sp>
      <p:sp>
        <p:nvSpPr>
          <p:cNvPr id="4" name="Content Placeholder 3">
            <a:extLst>
              <a:ext uri="{FF2B5EF4-FFF2-40B4-BE49-F238E27FC236}">
                <a16:creationId xmlns:a16="http://schemas.microsoft.com/office/drawing/2014/main" id="{DA87EF61-5680-AB4F-92B9-6CE5EA78F5A3}"/>
              </a:ext>
            </a:extLst>
          </p:cNvPr>
          <p:cNvSpPr>
            <a:spLocks noGrp="1"/>
          </p:cNvSpPr>
          <p:nvPr>
            <p:ph sz="half" idx="1"/>
          </p:nvPr>
        </p:nvSpPr>
        <p:spPr>
          <a:xfrm>
            <a:off x="1040130" y="2034541"/>
            <a:ext cx="5055870" cy="4434840"/>
          </a:xfrm>
          <a:ln>
            <a:solidFill>
              <a:srgbClr val="00B0F0"/>
            </a:solidFill>
          </a:ln>
        </p:spPr>
        <p:txBody>
          <a:bodyPr>
            <a:noAutofit/>
          </a:bodyPr>
          <a:lstStyle/>
          <a:p>
            <a:pPr marL="0" indent="0">
              <a:buNone/>
            </a:pPr>
            <a:r>
              <a:rPr lang="en-US" altLang="zh-CN" sz="2400" b="1" dirty="0">
                <a:solidFill>
                  <a:srgbClr val="C00000"/>
                </a:solidFill>
              </a:rPr>
              <a:t>Enemy</a:t>
            </a:r>
            <a:r>
              <a:rPr lang="zh-CN" altLang="en-US" sz="2400" b="1" dirty="0">
                <a:solidFill>
                  <a:srgbClr val="C00000"/>
                </a:solidFill>
              </a:rPr>
              <a:t> </a:t>
            </a:r>
            <a:r>
              <a:rPr lang="en-US" altLang="zh-CN" sz="2400" b="1" dirty="0">
                <a:solidFill>
                  <a:srgbClr val="C00000"/>
                </a:solidFill>
              </a:rPr>
              <a:t>attacks,</a:t>
            </a:r>
            <a:r>
              <a:rPr lang="zh-CN" altLang="en-US" sz="2400" b="1" dirty="0">
                <a:solidFill>
                  <a:srgbClr val="C00000"/>
                </a:solidFill>
              </a:rPr>
              <a:t> </a:t>
            </a:r>
            <a:r>
              <a:rPr lang="en-US" altLang="zh-CN" sz="2400" b="1" dirty="0">
                <a:solidFill>
                  <a:srgbClr val="C00000"/>
                </a:solidFill>
              </a:rPr>
              <a:t>lies,</a:t>
            </a:r>
            <a:r>
              <a:rPr lang="zh-CN" altLang="en-US" sz="2400" b="1" dirty="0">
                <a:solidFill>
                  <a:srgbClr val="C00000"/>
                </a:solidFill>
              </a:rPr>
              <a:t> </a:t>
            </a:r>
            <a:r>
              <a:rPr lang="en-US" altLang="zh-CN" sz="2400" b="1" dirty="0">
                <a:solidFill>
                  <a:srgbClr val="C00000"/>
                </a:solidFill>
              </a:rPr>
              <a:t>and</a:t>
            </a:r>
            <a:r>
              <a:rPr lang="zh-CN" altLang="en-US" sz="2400" b="1" dirty="0">
                <a:solidFill>
                  <a:srgbClr val="C00000"/>
                </a:solidFill>
              </a:rPr>
              <a:t> </a:t>
            </a:r>
            <a:r>
              <a:rPr lang="en-US" altLang="zh-CN" sz="2400" b="1" dirty="0">
                <a:solidFill>
                  <a:srgbClr val="C00000"/>
                </a:solidFill>
              </a:rPr>
              <a:t>casts</a:t>
            </a:r>
            <a:r>
              <a:rPr lang="zh-CN" altLang="en-US" sz="2400" b="1" dirty="0">
                <a:solidFill>
                  <a:srgbClr val="C00000"/>
                </a:solidFill>
              </a:rPr>
              <a:t> </a:t>
            </a:r>
            <a:r>
              <a:rPr lang="en-US" altLang="zh-CN" sz="2400" b="1" dirty="0">
                <a:solidFill>
                  <a:srgbClr val="C00000"/>
                </a:solidFill>
              </a:rPr>
              <a:t>doubts</a:t>
            </a:r>
            <a:r>
              <a:rPr lang="zh-CN" altLang="en-US" sz="2400" b="1" dirty="0">
                <a:solidFill>
                  <a:srgbClr val="C00000"/>
                </a:solidFill>
              </a:rPr>
              <a:t> 仇敌攻击，欺骗，让人怀疑</a:t>
            </a:r>
            <a:endParaRPr lang="en-US" altLang="zh-CN" sz="2400" b="1" dirty="0">
              <a:solidFill>
                <a:srgbClr val="C00000"/>
              </a:solidFill>
            </a:endParaRPr>
          </a:p>
          <a:p>
            <a:r>
              <a:rPr lang="en-US" altLang="zh-CN" sz="2800" dirty="0"/>
              <a:t>Lost</a:t>
            </a:r>
            <a:r>
              <a:rPr lang="zh-CN" altLang="en-US" sz="2800" dirty="0"/>
              <a:t> </a:t>
            </a:r>
            <a:r>
              <a:rPr lang="en-US" altLang="zh-CN" sz="2800" dirty="0"/>
              <a:t>Freedom</a:t>
            </a:r>
            <a:r>
              <a:rPr lang="zh-CN" altLang="en-US" sz="2800" dirty="0"/>
              <a:t> 失去自由</a:t>
            </a:r>
            <a:endParaRPr lang="en-US" altLang="zh-CN" sz="2800" dirty="0"/>
          </a:p>
          <a:p>
            <a:r>
              <a:rPr lang="en-US" altLang="zh-CN" sz="2800" dirty="0"/>
              <a:t>Bound</a:t>
            </a:r>
            <a:r>
              <a:rPr lang="zh-CN" altLang="en-US" sz="2800" dirty="0"/>
              <a:t> </a:t>
            </a:r>
            <a:r>
              <a:rPr lang="en-US" altLang="zh-CN" sz="2800" dirty="0"/>
              <a:t>in</a:t>
            </a:r>
            <a:r>
              <a:rPr lang="zh-CN" altLang="en-US" sz="2800" dirty="0"/>
              <a:t> </a:t>
            </a:r>
            <a:r>
              <a:rPr lang="en-US" altLang="zh-CN" sz="2800" dirty="0"/>
              <a:t>sin</a:t>
            </a:r>
            <a:r>
              <a:rPr lang="zh-CN" altLang="en-US" sz="2800" dirty="0"/>
              <a:t> </a:t>
            </a:r>
            <a:r>
              <a:rPr lang="en-US" altLang="zh-CN" sz="2800" dirty="0"/>
              <a:t>and</a:t>
            </a:r>
            <a:r>
              <a:rPr lang="zh-CN" altLang="en-US" sz="2800" dirty="0"/>
              <a:t> </a:t>
            </a:r>
            <a:r>
              <a:rPr lang="en-US" altLang="zh-CN" sz="2800" dirty="0"/>
              <a:t>death</a:t>
            </a:r>
            <a:r>
              <a:rPr lang="zh-CN" altLang="en-US" sz="2800" dirty="0"/>
              <a:t> </a:t>
            </a:r>
            <a:r>
              <a:rPr lang="en-US" altLang="zh-CN" sz="2800" dirty="0"/>
              <a:t>-</a:t>
            </a:r>
            <a:r>
              <a:rPr lang="zh-CN" altLang="en-US" sz="2800" dirty="0"/>
              <a:t> </a:t>
            </a:r>
            <a:r>
              <a:rPr lang="en-US" altLang="zh-CN" sz="2800" dirty="0"/>
              <a:t>merely</a:t>
            </a:r>
            <a:r>
              <a:rPr lang="zh-CN" altLang="en-US" sz="2800" dirty="0"/>
              <a:t> </a:t>
            </a:r>
            <a:r>
              <a:rPr lang="en-US" altLang="zh-CN" sz="2800" dirty="0"/>
              <a:t>existing</a:t>
            </a:r>
            <a:r>
              <a:rPr lang="zh-CN" altLang="en-US" sz="2800" dirty="0"/>
              <a:t> </a:t>
            </a:r>
            <a:r>
              <a:rPr lang="en-US" altLang="zh-CN" sz="2800" dirty="0"/>
              <a:t>not</a:t>
            </a:r>
            <a:r>
              <a:rPr lang="zh-CN" altLang="en-US" sz="2800" dirty="0"/>
              <a:t> </a:t>
            </a:r>
            <a:r>
              <a:rPr lang="en-US" altLang="zh-CN" sz="2800" dirty="0"/>
              <a:t>living</a:t>
            </a:r>
            <a:r>
              <a:rPr lang="zh-CN" altLang="en-US" sz="2800" dirty="0"/>
              <a:t> 陷在罪与死里的人只是存在，不是活着</a:t>
            </a:r>
            <a:endParaRPr lang="en-US" altLang="zh-CN" sz="2800" dirty="0"/>
          </a:p>
          <a:p>
            <a:r>
              <a:rPr lang="en-US" altLang="zh-CN" sz="2800" dirty="0"/>
              <a:t>Transactional</a:t>
            </a:r>
            <a:r>
              <a:rPr lang="zh-CN" altLang="en-US" sz="2800" dirty="0"/>
              <a:t> </a:t>
            </a:r>
            <a:r>
              <a:rPr lang="en-US" altLang="zh-CN" sz="2800" dirty="0"/>
              <a:t>logic</a:t>
            </a:r>
            <a:r>
              <a:rPr lang="zh-CN" altLang="en-US" sz="2800" dirty="0"/>
              <a:t> </a:t>
            </a:r>
            <a:r>
              <a:rPr lang="en-US" altLang="zh-CN" sz="2800" dirty="0"/>
              <a:t>and</a:t>
            </a:r>
            <a:r>
              <a:rPr lang="zh-CN" altLang="en-US" sz="2800" dirty="0"/>
              <a:t> </a:t>
            </a:r>
            <a:r>
              <a:rPr lang="en-US" altLang="zh-CN" sz="2800" dirty="0"/>
              <a:t>relationship</a:t>
            </a:r>
            <a:r>
              <a:rPr lang="zh-CN" altLang="en-US" sz="2800" dirty="0"/>
              <a:t>   交易性质的关系和逻辑</a:t>
            </a:r>
            <a:endParaRPr lang="en-US" sz="2800" dirty="0"/>
          </a:p>
        </p:txBody>
      </p:sp>
      <p:sp>
        <p:nvSpPr>
          <p:cNvPr id="5" name="Content Placeholder 4">
            <a:extLst>
              <a:ext uri="{FF2B5EF4-FFF2-40B4-BE49-F238E27FC236}">
                <a16:creationId xmlns:a16="http://schemas.microsoft.com/office/drawing/2014/main" id="{B6C51C4F-7945-564E-9292-B881D3F844AF}"/>
              </a:ext>
            </a:extLst>
          </p:cNvPr>
          <p:cNvSpPr>
            <a:spLocks noGrp="1"/>
          </p:cNvSpPr>
          <p:nvPr>
            <p:ph sz="half" idx="2"/>
          </p:nvPr>
        </p:nvSpPr>
        <p:spPr>
          <a:xfrm>
            <a:off x="6320790" y="2034541"/>
            <a:ext cx="5314950" cy="4434839"/>
          </a:xfrm>
          <a:ln>
            <a:solidFill>
              <a:srgbClr val="00B0F0"/>
            </a:solidFill>
          </a:ln>
        </p:spPr>
        <p:txBody>
          <a:bodyPr>
            <a:normAutofit/>
          </a:bodyPr>
          <a:lstStyle/>
          <a:p>
            <a:pPr marL="0" indent="0">
              <a:buNone/>
            </a:pPr>
            <a:r>
              <a:rPr lang="en-US" altLang="zh-CN" sz="2400" b="1" dirty="0">
                <a:solidFill>
                  <a:srgbClr val="C00000"/>
                </a:solidFill>
              </a:rPr>
              <a:t>PPP,</a:t>
            </a:r>
            <a:r>
              <a:rPr lang="zh-CN" altLang="en-US" sz="2400" b="1" dirty="0">
                <a:solidFill>
                  <a:srgbClr val="C00000"/>
                </a:solidFill>
              </a:rPr>
              <a:t> </a:t>
            </a:r>
            <a:r>
              <a:rPr lang="en-US" altLang="zh-CN" sz="2400" b="1" dirty="0">
                <a:solidFill>
                  <a:srgbClr val="00B050"/>
                </a:solidFill>
              </a:rPr>
              <a:t>SSS</a:t>
            </a:r>
            <a:r>
              <a:rPr lang="en-US" altLang="zh-CN" sz="2400" b="1" dirty="0">
                <a:solidFill>
                  <a:srgbClr val="C00000"/>
                </a:solidFill>
              </a:rPr>
              <a:t>,</a:t>
            </a:r>
            <a:r>
              <a:rPr lang="zh-CN" altLang="en-US" sz="2400" b="1" dirty="0">
                <a:solidFill>
                  <a:srgbClr val="C00000"/>
                </a:solidFill>
              </a:rPr>
              <a:t> </a:t>
            </a:r>
            <a:r>
              <a:rPr lang="en-US" altLang="zh-CN" sz="2400" b="1" dirty="0">
                <a:solidFill>
                  <a:srgbClr val="7030A0"/>
                </a:solidFill>
              </a:rPr>
              <a:t>TTT</a:t>
            </a:r>
          </a:p>
          <a:p>
            <a:r>
              <a:rPr lang="en-US" altLang="zh-CN" sz="2400" dirty="0"/>
              <a:t>God</a:t>
            </a:r>
            <a:r>
              <a:rPr lang="zh-CN" altLang="en-US" sz="2400" dirty="0"/>
              <a:t> </a:t>
            </a:r>
            <a:r>
              <a:rPr lang="en-US" altLang="zh-CN" sz="2400" b="1" dirty="0">
                <a:solidFill>
                  <a:srgbClr val="C00000"/>
                </a:solidFill>
              </a:rPr>
              <a:t>P</a:t>
            </a:r>
            <a:r>
              <a:rPr lang="en-US" altLang="zh-CN" sz="2400" dirty="0"/>
              <a:t>ay</a:t>
            </a:r>
            <a:r>
              <a:rPr lang="zh-CN" altLang="en-US" sz="2400" dirty="0"/>
              <a:t> </a:t>
            </a:r>
            <a:r>
              <a:rPr lang="en-US" altLang="zh-CN" sz="2400" dirty="0"/>
              <a:t>it</a:t>
            </a:r>
            <a:r>
              <a:rPr lang="zh-CN" altLang="en-US" sz="2400" dirty="0"/>
              <a:t> </a:t>
            </a:r>
            <a:r>
              <a:rPr lang="en-US" altLang="zh-CN" sz="2400" dirty="0"/>
              <a:t>all</a:t>
            </a:r>
            <a:r>
              <a:rPr lang="zh-CN" altLang="en-US" sz="2400" dirty="0"/>
              <a:t> </a:t>
            </a:r>
            <a:r>
              <a:rPr lang="en-US" altLang="zh-CN" sz="2400" dirty="0"/>
              <a:t>–</a:t>
            </a:r>
            <a:r>
              <a:rPr lang="zh-CN" altLang="en-US" sz="2400" dirty="0"/>
              <a:t> </a:t>
            </a:r>
            <a:r>
              <a:rPr lang="en-US" altLang="zh-CN" sz="2400" b="1" dirty="0">
                <a:solidFill>
                  <a:srgbClr val="C00000"/>
                </a:solidFill>
              </a:rPr>
              <a:t>S</a:t>
            </a:r>
            <a:r>
              <a:rPr lang="en-US" altLang="zh-CN" sz="2400" dirty="0"/>
              <a:t>inners</a:t>
            </a:r>
            <a:r>
              <a:rPr lang="zh-CN" altLang="en-US" sz="2400" dirty="0"/>
              <a:t> </a:t>
            </a:r>
            <a:r>
              <a:rPr lang="en-US" altLang="zh-CN" sz="2400" dirty="0"/>
              <a:t>make</a:t>
            </a:r>
            <a:r>
              <a:rPr lang="zh-CN" altLang="en-US" sz="2400" dirty="0"/>
              <a:t> </a:t>
            </a:r>
            <a:r>
              <a:rPr lang="en-US" altLang="zh-CN" sz="2400" dirty="0"/>
              <a:t>U-</a:t>
            </a:r>
            <a:r>
              <a:rPr lang="en-US" altLang="zh-CN" sz="2400" b="1" dirty="0">
                <a:solidFill>
                  <a:srgbClr val="C00000"/>
                </a:solidFill>
              </a:rPr>
              <a:t>T</a:t>
            </a:r>
            <a:r>
              <a:rPr lang="en-US" altLang="zh-CN" sz="2400" dirty="0"/>
              <a:t>urn</a:t>
            </a:r>
            <a:r>
              <a:rPr lang="zh-CN" altLang="en-US" sz="2400" dirty="0"/>
              <a:t> </a:t>
            </a:r>
            <a:endParaRPr lang="en-US" altLang="zh-CN" sz="2400" dirty="0"/>
          </a:p>
          <a:p>
            <a:pPr lvl="1"/>
            <a:r>
              <a:rPr lang="zh-CN" altLang="en-US" sz="2400" dirty="0"/>
              <a:t>神</a:t>
            </a:r>
            <a:r>
              <a:rPr lang="zh-CN" altLang="en-US" sz="2400" b="1" dirty="0">
                <a:solidFill>
                  <a:srgbClr val="C00000"/>
                </a:solidFill>
              </a:rPr>
              <a:t>付清</a:t>
            </a:r>
            <a:r>
              <a:rPr lang="en-US" altLang="zh-CN" sz="2400" b="1" dirty="0">
                <a:solidFill>
                  <a:srgbClr val="C00000"/>
                </a:solidFill>
              </a:rPr>
              <a:t>-</a:t>
            </a:r>
            <a:r>
              <a:rPr lang="zh-CN" altLang="en-US" sz="2400" b="1" dirty="0">
                <a:solidFill>
                  <a:srgbClr val="00B050"/>
                </a:solidFill>
              </a:rPr>
              <a:t>罪人</a:t>
            </a:r>
            <a:r>
              <a:rPr lang="zh-CN" altLang="en-US" sz="2400" b="1" dirty="0">
                <a:solidFill>
                  <a:srgbClr val="7030A0"/>
                </a:solidFill>
              </a:rPr>
              <a:t>回转</a:t>
            </a:r>
            <a:endParaRPr lang="en-US" altLang="zh-CN" sz="2400" b="1" dirty="0">
              <a:solidFill>
                <a:srgbClr val="7030A0"/>
              </a:solidFill>
            </a:endParaRPr>
          </a:p>
          <a:p>
            <a:r>
              <a:rPr lang="en-US" altLang="zh-CN" sz="2400" dirty="0"/>
              <a:t>God</a:t>
            </a:r>
            <a:r>
              <a:rPr lang="zh-CN" altLang="en-US" sz="2400" dirty="0"/>
              <a:t> </a:t>
            </a:r>
            <a:r>
              <a:rPr lang="en-US" altLang="zh-CN" sz="2400" b="1" dirty="0">
                <a:solidFill>
                  <a:srgbClr val="C00000"/>
                </a:solidFill>
              </a:rPr>
              <a:t>P</a:t>
            </a:r>
            <a:r>
              <a:rPr lang="en-US" altLang="zh-CN" sz="2400" dirty="0"/>
              <a:t>rovide</a:t>
            </a:r>
            <a:r>
              <a:rPr lang="zh-CN" altLang="en-US" sz="2400" dirty="0"/>
              <a:t> </a:t>
            </a:r>
            <a:r>
              <a:rPr lang="en-US" altLang="zh-CN" sz="2400" dirty="0"/>
              <a:t>in</a:t>
            </a:r>
            <a:r>
              <a:rPr lang="zh-CN" altLang="en-US" sz="2400" dirty="0"/>
              <a:t> </a:t>
            </a:r>
            <a:r>
              <a:rPr lang="en-US" altLang="zh-CN" sz="2400" dirty="0"/>
              <a:t>full</a:t>
            </a:r>
            <a:r>
              <a:rPr lang="zh-CN" altLang="en-US" sz="2400" dirty="0"/>
              <a:t> </a:t>
            </a:r>
            <a:r>
              <a:rPr lang="en-US" altLang="zh-CN" sz="2400" dirty="0"/>
              <a:t>–</a:t>
            </a:r>
            <a:r>
              <a:rPr lang="zh-CN" altLang="en-US" sz="2400" dirty="0"/>
              <a:t> </a:t>
            </a:r>
            <a:r>
              <a:rPr lang="en-US" altLang="zh-CN" sz="2400" b="1" dirty="0">
                <a:solidFill>
                  <a:srgbClr val="C00000"/>
                </a:solidFill>
              </a:rPr>
              <a:t>S</a:t>
            </a:r>
            <a:r>
              <a:rPr lang="en-US" altLang="zh-CN" sz="2400" dirty="0"/>
              <a:t>aints</a:t>
            </a:r>
            <a:r>
              <a:rPr lang="zh-CN" altLang="en-US" sz="2400" dirty="0"/>
              <a:t> </a:t>
            </a:r>
            <a:r>
              <a:rPr lang="en-US" altLang="zh-CN" sz="2400" b="1" dirty="0">
                <a:solidFill>
                  <a:srgbClr val="C00000"/>
                </a:solidFill>
              </a:rPr>
              <a:t>T</a:t>
            </a:r>
            <a:r>
              <a:rPr lang="en-US" altLang="zh-CN" sz="2400" dirty="0"/>
              <a:t>ake</a:t>
            </a:r>
            <a:r>
              <a:rPr lang="zh-CN" altLang="en-US" sz="2400" dirty="0"/>
              <a:t> </a:t>
            </a:r>
            <a:r>
              <a:rPr lang="en-US" altLang="zh-CN" sz="2400" dirty="0"/>
              <a:t>from</a:t>
            </a:r>
            <a:r>
              <a:rPr lang="zh-CN" altLang="en-US" sz="2400" dirty="0"/>
              <a:t> </a:t>
            </a:r>
            <a:r>
              <a:rPr lang="en-US" altLang="zh-CN" sz="2400" dirty="0"/>
              <a:t>the</a:t>
            </a:r>
            <a:r>
              <a:rPr lang="zh-CN" altLang="en-US" sz="2400" dirty="0"/>
              <a:t> </a:t>
            </a:r>
            <a:r>
              <a:rPr lang="en-US" altLang="zh-CN" sz="2400" dirty="0"/>
              <a:t>leading</a:t>
            </a:r>
            <a:r>
              <a:rPr lang="zh-CN" altLang="en-US" sz="2400" dirty="0"/>
              <a:t> </a:t>
            </a:r>
            <a:r>
              <a:rPr lang="en-US" altLang="zh-CN" sz="2400" dirty="0"/>
              <a:t>of</a:t>
            </a:r>
            <a:r>
              <a:rPr lang="zh-CN" altLang="en-US" sz="2400" dirty="0"/>
              <a:t> </a:t>
            </a:r>
            <a:r>
              <a:rPr lang="en-US" altLang="zh-CN" sz="2400" dirty="0"/>
              <a:t>Holy</a:t>
            </a:r>
            <a:r>
              <a:rPr lang="zh-CN" altLang="en-US" sz="2400" dirty="0"/>
              <a:t> </a:t>
            </a:r>
            <a:r>
              <a:rPr lang="en-US" altLang="zh-CN" sz="2400" dirty="0"/>
              <a:t>Spirit</a:t>
            </a:r>
          </a:p>
          <a:p>
            <a:pPr lvl="1"/>
            <a:r>
              <a:rPr lang="zh-CN" altLang="en-US" sz="2400" dirty="0"/>
              <a:t>神丰富</a:t>
            </a:r>
            <a:r>
              <a:rPr lang="zh-CN" altLang="en-US" sz="2400" dirty="0">
                <a:solidFill>
                  <a:srgbClr val="C00000"/>
                </a:solidFill>
              </a:rPr>
              <a:t>预备 </a:t>
            </a:r>
            <a:r>
              <a:rPr lang="en-US" altLang="zh-CN" sz="2400" dirty="0">
                <a:solidFill>
                  <a:srgbClr val="C00000"/>
                </a:solidFill>
              </a:rPr>
              <a:t>–</a:t>
            </a:r>
            <a:r>
              <a:rPr lang="zh-CN" altLang="en-US" sz="2400" dirty="0">
                <a:solidFill>
                  <a:srgbClr val="C00000"/>
                </a:solidFill>
              </a:rPr>
              <a:t> </a:t>
            </a:r>
            <a:r>
              <a:rPr lang="zh-CN" altLang="en-US" sz="2400" dirty="0">
                <a:solidFill>
                  <a:srgbClr val="00B050"/>
                </a:solidFill>
              </a:rPr>
              <a:t>圣徒</a:t>
            </a:r>
            <a:r>
              <a:rPr lang="zh-CN" altLang="en-US" sz="2400" dirty="0">
                <a:solidFill>
                  <a:srgbClr val="7030A0"/>
                </a:solidFill>
              </a:rPr>
              <a:t>接受</a:t>
            </a:r>
            <a:r>
              <a:rPr lang="zh-CN" altLang="en-US" sz="2400" dirty="0"/>
              <a:t>圣灵的带领</a:t>
            </a:r>
            <a:endParaRPr lang="en-US" altLang="zh-CN" sz="2400" dirty="0"/>
          </a:p>
          <a:p>
            <a:r>
              <a:rPr lang="en-US" altLang="zh-CN" sz="2400" dirty="0"/>
              <a:t>God</a:t>
            </a:r>
            <a:r>
              <a:rPr lang="zh-CN" altLang="en-US" sz="2400" dirty="0"/>
              <a:t> </a:t>
            </a:r>
            <a:r>
              <a:rPr lang="en-US" altLang="zh-CN" sz="2400" b="1" dirty="0">
                <a:solidFill>
                  <a:srgbClr val="C00000"/>
                </a:solidFill>
              </a:rPr>
              <a:t>P</a:t>
            </a:r>
            <a:r>
              <a:rPr lang="en-US" altLang="zh-CN" sz="2400" dirty="0"/>
              <a:t>rotects</a:t>
            </a:r>
            <a:r>
              <a:rPr lang="zh-CN" altLang="en-US" sz="2400" dirty="0"/>
              <a:t> </a:t>
            </a:r>
            <a:r>
              <a:rPr lang="en-US" altLang="zh-CN" sz="2400" dirty="0"/>
              <a:t>the</a:t>
            </a:r>
            <a:r>
              <a:rPr lang="zh-CN" altLang="en-US" sz="2400" dirty="0"/>
              <a:t> </a:t>
            </a:r>
            <a:r>
              <a:rPr lang="en-US" altLang="zh-CN" sz="2400" dirty="0"/>
              <a:t>mind</a:t>
            </a:r>
            <a:r>
              <a:rPr lang="zh-CN" altLang="en-US" sz="2400" dirty="0"/>
              <a:t> </a:t>
            </a:r>
            <a:r>
              <a:rPr lang="en-US" altLang="zh-CN" sz="2400" dirty="0"/>
              <a:t>–</a:t>
            </a:r>
            <a:r>
              <a:rPr lang="zh-CN" altLang="en-US" sz="2400" dirty="0"/>
              <a:t> </a:t>
            </a:r>
            <a:r>
              <a:rPr lang="en-US" altLang="zh-CN" sz="2400" b="1" dirty="0">
                <a:solidFill>
                  <a:srgbClr val="C00000"/>
                </a:solidFill>
              </a:rPr>
              <a:t>S</a:t>
            </a:r>
            <a:r>
              <a:rPr lang="en-US" altLang="zh-CN" sz="2400" dirty="0"/>
              <a:t>ervants</a:t>
            </a:r>
            <a:r>
              <a:rPr lang="zh-CN" altLang="en-US" sz="2400" dirty="0"/>
              <a:t> </a:t>
            </a:r>
            <a:r>
              <a:rPr lang="en-US" altLang="zh-CN" sz="2400" b="1" dirty="0">
                <a:solidFill>
                  <a:srgbClr val="C00000"/>
                </a:solidFill>
              </a:rPr>
              <a:t>T</a:t>
            </a:r>
            <a:r>
              <a:rPr lang="en-US" altLang="zh-CN" sz="2400" dirty="0"/>
              <a:t>rust</a:t>
            </a:r>
            <a:r>
              <a:rPr lang="zh-CN" altLang="en-US" sz="2400" dirty="0"/>
              <a:t> </a:t>
            </a:r>
            <a:r>
              <a:rPr lang="en-US" altLang="zh-CN" sz="2400" dirty="0"/>
              <a:t>by</a:t>
            </a:r>
            <a:r>
              <a:rPr lang="zh-CN" altLang="en-US" sz="2400" dirty="0"/>
              <a:t> </a:t>
            </a:r>
            <a:r>
              <a:rPr lang="en-US" altLang="zh-CN" sz="2400" dirty="0"/>
              <a:t>faith</a:t>
            </a:r>
          </a:p>
          <a:p>
            <a:pPr lvl="1"/>
            <a:r>
              <a:rPr lang="zh-CN" altLang="en-US" sz="2400" dirty="0"/>
              <a:t>神</a:t>
            </a:r>
            <a:r>
              <a:rPr lang="zh-CN" altLang="en-US" sz="2400" b="1" dirty="0">
                <a:solidFill>
                  <a:srgbClr val="C00000"/>
                </a:solidFill>
              </a:rPr>
              <a:t>守护</a:t>
            </a:r>
            <a:r>
              <a:rPr lang="zh-CN" altLang="en-US" sz="2400" dirty="0"/>
              <a:t>心思</a:t>
            </a:r>
            <a:r>
              <a:rPr lang="zh-CN" altLang="en-US" sz="2400" b="1" dirty="0"/>
              <a:t> </a:t>
            </a:r>
            <a:r>
              <a:rPr lang="en-US" altLang="zh-CN" sz="2400" b="1" dirty="0"/>
              <a:t>–</a:t>
            </a:r>
            <a:r>
              <a:rPr lang="zh-CN" altLang="en-US" sz="2400" b="1" dirty="0">
                <a:solidFill>
                  <a:srgbClr val="00B050"/>
                </a:solidFill>
              </a:rPr>
              <a:t> 仆人</a:t>
            </a:r>
            <a:r>
              <a:rPr lang="zh-CN" altLang="en-US" sz="2400" b="1" dirty="0">
                <a:solidFill>
                  <a:srgbClr val="7030A0"/>
                </a:solidFill>
              </a:rPr>
              <a:t>信靠</a:t>
            </a:r>
            <a:endParaRPr lang="en-US" altLang="zh-CN" sz="2400" b="1" dirty="0">
              <a:solidFill>
                <a:srgbClr val="7030A0"/>
              </a:solidFill>
            </a:endParaRPr>
          </a:p>
        </p:txBody>
      </p:sp>
    </p:spTree>
    <p:extLst>
      <p:ext uri="{BB962C8B-B14F-4D97-AF65-F5344CB8AC3E}">
        <p14:creationId xmlns:p14="http://schemas.microsoft.com/office/powerpoint/2010/main" val="179096903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{A4B43DB7-329E-684E-8458-73C0BC09A128}tf10001072</Template>
  <TotalTime>1298</TotalTime>
  <Words>1788</Words>
  <Application>Microsoft Macintosh PowerPoint</Application>
  <PresentationFormat>Widescreen</PresentationFormat>
  <Paragraphs>82</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KaiTi</vt:lpstr>
      <vt:lpstr>Calibri</vt:lpstr>
      <vt:lpstr>Franklin Gothic Book</vt:lpstr>
      <vt:lpstr>Crop</vt:lpstr>
      <vt:lpstr>Spiritual Service 属灵的侍奉</vt:lpstr>
      <vt:lpstr>Roman 12:1-2 罗马书 </vt:lpstr>
      <vt:lpstr>1 Peter 2:2-3 彼得前书</vt:lpstr>
      <vt:lpstr>Present your bodies, a Living Sacrifice … Prove the Will of God 将身体献上，当做活祭 … 叫你们察验何为神 … 的旨意 </vt:lpstr>
      <vt:lpstr>First Spiritual Service 第一个属灵的侍奉 Genesis 创世纪 2:16-23</vt:lpstr>
      <vt:lpstr>First Spiritual Service 第一个属灵的侍奉 Genesis 创世纪 2:16-23</vt:lpstr>
      <vt:lpstr>Good, Perfect, Acceptable 美好,  纯全, 可喜悦 </vt:lpstr>
      <vt:lpstr>Holy, Acceptable, and Reasonable 圣洁,可喜悦, 理所当然</vt:lpstr>
      <vt:lpstr>Transforming the fallen mind 更新变化堕落的思想（心意）</vt:lpstr>
      <vt:lpstr>Follow Me 跟随我</vt:lpstr>
      <vt:lpstr>Follow Me 跟随我</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Service 属灵的侍奉</dc:title>
  <dc:creator>Paul Yu</dc:creator>
  <cp:lastModifiedBy>Paul Yu</cp:lastModifiedBy>
  <cp:revision>31</cp:revision>
  <dcterms:created xsi:type="dcterms:W3CDTF">2021-02-20T19:55:38Z</dcterms:created>
  <dcterms:modified xsi:type="dcterms:W3CDTF">2021-02-21T17:34:01Z</dcterms:modified>
</cp:coreProperties>
</file>