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4" r:id="rId3"/>
    <p:sldId id="258" r:id="rId4"/>
    <p:sldId id="260" r:id="rId5"/>
    <p:sldId id="261" r:id="rId6"/>
    <p:sldId id="262" r:id="rId7"/>
    <p:sldId id="263" r:id="rId8"/>
    <p:sldId id="267" r:id="rId9"/>
    <p:sldId id="283" r:id="rId10"/>
    <p:sldId id="284" r:id="rId11"/>
    <p:sldId id="265" r:id="rId12"/>
    <p:sldId id="266" r:id="rId13"/>
    <p:sldId id="268" r:id="rId14"/>
    <p:sldId id="270" r:id="rId15"/>
    <p:sldId id="271" r:id="rId16"/>
    <p:sldId id="272" r:id="rId17"/>
    <p:sldId id="273" r:id="rId18"/>
    <p:sldId id="269" r:id="rId19"/>
    <p:sldId id="282" r:id="rId20"/>
    <p:sldId id="277" r:id="rId21"/>
    <p:sldId id="274" r:id="rId22"/>
    <p:sldId id="275" r:id="rId23"/>
    <p:sldId id="276" r:id="rId24"/>
    <p:sldId id="281" r:id="rId25"/>
    <p:sldId id="278" r:id="rId26"/>
    <p:sldId id="279" r:id="rId27"/>
    <p:sldId id="280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3E117-2231-4315-AA89-714CA9082C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The Gospel in a Window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E515C6-464D-4C67-9DB1-789092A423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6424" y="3602037"/>
            <a:ext cx="8791575" cy="2387599"/>
          </a:xfrm>
        </p:spPr>
        <p:txBody>
          <a:bodyPr/>
          <a:lstStyle/>
          <a:p>
            <a:pPr algn="ctr"/>
            <a:r>
              <a:rPr lang="en-US" dirty="0"/>
              <a:t>Or, </a:t>
            </a:r>
            <a:r>
              <a:rPr lang="en-US" sz="4400" dirty="0"/>
              <a:t>A window on the Gospel</a:t>
            </a:r>
          </a:p>
          <a:p>
            <a:pPr algn="ctr"/>
            <a:r>
              <a:rPr lang="en-US" sz="3200" dirty="0"/>
              <a:t>Newark Christian Fellowship</a:t>
            </a:r>
          </a:p>
          <a:p>
            <a:pPr algn="ctr"/>
            <a:r>
              <a:rPr lang="en-US" sz="3200" dirty="0"/>
              <a:t>16 February 2020</a:t>
            </a:r>
          </a:p>
          <a:p>
            <a:pPr algn="ctr"/>
            <a:endParaRPr lang="en-US" sz="3200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880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894669-AA8E-4BED-B898-9F2DF4B13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473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0A62B7-B53C-4EB9-8A8D-48CFF603C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08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66E7E-7C21-478E-9E52-F4EACCA325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9268" y="997629"/>
            <a:ext cx="4225246" cy="3541714"/>
          </a:xfrm>
        </p:spPr>
        <p:txBody>
          <a:bodyPr/>
          <a:lstStyle/>
          <a:p>
            <a:pPr marL="0" indent="0">
              <a:buNone/>
            </a:pPr>
            <a:r>
              <a:rPr lang="en-US" sz="6000" dirty="0"/>
              <a:t>AGNUS DEI</a:t>
            </a:r>
          </a:p>
          <a:p>
            <a:pPr marL="0" indent="0">
              <a:buNone/>
            </a:pPr>
            <a:r>
              <a:rPr lang="en-US" sz="4000" dirty="0"/>
              <a:t>The Lamb of God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7854E5F-80CD-41A5-A7DA-6F89209DEE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5535385" y="843646"/>
            <a:ext cx="6106885" cy="5203371"/>
          </a:xfrm>
        </p:spPr>
      </p:pic>
    </p:spTree>
    <p:extLst>
      <p:ext uri="{BB962C8B-B14F-4D97-AF65-F5344CB8AC3E}">
        <p14:creationId xmlns:p14="http://schemas.microsoft.com/office/powerpoint/2010/main" val="2764403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C449CD-5A3D-444E-97A9-474721ECA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031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8A4A0D-9B8F-4DE5-B59C-9AF3C57EF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080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741A36-3DC8-4271-AF72-9CAC13A73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6112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EFC065-2AA0-4C00-8843-87DC204F2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436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B438A0-7ECE-41D1-95CB-B7CD867F9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344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04B04A-FFE4-4140-9466-2B2563116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766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500801-E761-4308-AF8B-1E53F3E3B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13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375BD8-7BA4-4E19-9762-CBF5B6850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022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A0ADBC-FF0D-45A1-8FC9-8C5EFBCF8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376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CC6379-A85E-42C8-A33B-27D4084EA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28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C0136F-7CCF-4034-9D8E-A817C709A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43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4A5CAB-A02D-4B89-9491-D2BA0983E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4400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F6106F-72CC-4273-84A2-14A044572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5548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32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85336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5227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EEAC2-FE31-4B28-8C89-84BAD7A25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Elias G. Heller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B4E789D-C9A6-4798-BA99-FDA292344CA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709" b="8709"/>
          <a:stretch>
            <a:fillRect/>
          </a:stretch>
        </p:blipFill>
        <p:spPr>
          <a:xfrm>
            <a:off x="7380721" y="892629"/>
            <a:ext cx="3666690" cy="5214257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DF2E65-5976-497D-8230-4307427EF75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(27 April 1837-22March 1912)</a:t>
            </a:r>
          </a:p>
        </p:txBody>
      </p:sp>
    </p:spTree>
    <p:extLst>
      <p:ext uri="{BB962C8B-B14F-4D97-AF65-F5344CB8AC3E}">
        <p14:creationId xmlns:p14="http://schemas.microsoft.com/office/powerpoint/2010/main" val="3725150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33026D-8C7B-474C-9D4D-7A671CDE7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862" y="0"/>
            <a:ext cx="62562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17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E3F0CD-0E42-417C-9BEE-154748ED4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10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F6106F-72CC-4273-84A2-14A044572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664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6DED18-4950-4018-81D2-568045C37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738" y="0"/>
            <a:ext cx="8750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391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FA95DE-243E-4CB7-8EF7-DAEE5FA86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753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D99DA4-3D53-467C-BB59-99AA25467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786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92</TotalTime>
  <Words>34</Words>
  <Application>Microsoft Office PowerPoint</Application>
  <PresentationFormat>Widescreen</PresentationFormat>
  <Paragraphs>8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Tw Cen MT</vt:lpstr>
      <vt:lpstr>Circuit</vt:lpstr>
      <vt:lpstr>The Gospel in a Window</vt:lpstr>
      <vt:lpstr>PowerPoint Presentation</vt:lpstr>
      <vt:lpstr>Elias G. Heller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Gospel in a Window</dc:title>
  <dc:creator>Mark Newell</dc:creator>
  <cp:lastModifiedBy>Mark Newell</cp:lastModifiedBy>
  <cp:revision>12</cp:revision>
  <dcterms:created xsi:type="dcterms:W3CDTF">2020-02-15T21:52:09Z</dcterms:created>
  <dcterms:modified xsi:type="dcterms:W3CDTF">2020-02-16T13:26:22Z</dcterms:modified>
</cp:coreProperties>
</file>